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485" autoAdjust="0"/>
    <p:restoredTop sz="94660"/>
  </p:normalViewPr>
  <p:slideViewPr>
    <p:cSldViewPr>
      <p:cViewPr>
        <p:scale>
          <a:sx n="73" d="100"/>
          <a:sy n="73" d="100"/>
        </p:scale>
        <p:origin x="-1338" y="19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8034E4A-B8C9-4EF9-9463-21B9ABD43805}" type="datetimeFigureOut">
              <a:rPr lang="en-US" smtClean="0"/>
              <a:t>3/26/2020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DF80AEF-0707-48E4-8E87-403385E131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06980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F80AEF-0707-48E4-8E87-403385E1314F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56753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5" name="Subtitle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1" name="Date Placeholder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11385A8F-D8F2-43BF-9A46-B9FA486E9725}" type="datetimeFigureOut">
              <a:rPr lang="en-US" smtClean="0"/>
              <a:t>3/26/2020</a:t>
            </a:fld>
            <a:endParaRPr lang="en-US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3FFCA1C9-0D12-4E31-85F2-439D5FB2FD95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1385A8F-D8F2-43BF-9A46-B9FA486E9725}" type="datetimeFigureOut">
              <a:rPr lang="en-US" smtClean="0"/>
              <a:t>3/26/2020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FFCA1C9-0D12-4E31-85F2-439D5FB2FD9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11385A8F-D8F2-43BF-9A46-B9FA486E9725}" type="datetimeFigureOut">
              <a:rPr lang="en-US" smtClean="0"/>
              <a:t>3/26/2020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3FFCA1C9-0D12-4E31-85F2-439D5FB2FD9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1385A8F-D8F2-43BF-9A46-B9FA486E9725}" type="datetimeFigureOut">
              <a:rPr lang="en-US" smtClean="0"/>
              <a:t>3/26/2020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FFCA1C9-0D12-4E31-85F2-439D5FB2FD9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11385A8F-D8F2-43BF-9A46-B9FA486E9725}" type="datetimeFigureOut">
              <a:rPr lang="en-US" smtClean="0"/>
              <a:t>3/26/2020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3FFCA1C9-0D12-4E31-85F2-439D5FB2FD95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1385A8F-D8F2-43BF-9A46-B9FA486E9725}" type="datetimeFigureOut">
              <a:rPr lang="en-US" smtClean="0"/>
              <a:t>3/26/2020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FFCA1C9-0D12-4E31-85F2-439D5FB2FD9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1385A8F-D8F2-43BF-9A46-B9FA486E9725}" type="datetimeFigureOut">
              <a:rPr lang="en-US" smtClean="0"/>
              <a:t>3/26/2020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FFCA1C9-0D12-4E31-85F2-439D5FB2FD9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1385A8F-D8F2-43BF-9A46-B9FA486E9725}" type="datetimeFigureOut">
              <a:rPr lang="en-US" smtClean="0"/>
              <a:t>3/26/2020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FFCA1C9-0D12-4E31-85F2-439D5FB2FD9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11385A8F-D8F2-43BF-9A46-B9FA486E9725}" type="datetimeFigureOut">
              <a:rPr lang="en-US" smtClean="0"/>
              <a:t>3/26/2020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FFCA1C9-0D12-4E31-85F2-439D5FB2FD9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1385A8F-D8F2-43BF-9A46-B9FA486E9725}" type="datetimeFigureOut">
              <a:rPr lang="en-US" smtClean="0"/>
              <a:t>3/26/2020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FFCA1C9-0D12-4E31-85F2-439D5FB2FD9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1385A8F-D8F2-43BF-9A46-B9FA486E9725}" type="datetimeFigureOut">
              <a:rPr lang="en-US" smtClean="0"/>
              <a:t>3/26/2020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FFCA1C9-0D12-4E31-85F2-439D5FB2FD95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Picture Placeholder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Title Placeholder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1" name="Text Placeholder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7" name="Date Placeholder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11385A8F-D8F2-43BF-9A46-B9FA486E9725}" type="datetimeFigureOut">
              <a:rPr lang="en-US" smtClean="0"/>
              <a:t>3/26/2020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3FFCA1C9-0D12-4E31-85F2-439D5FB2FD95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000082"/>
            </a:gs>
            <a:gs pos="30000">
              <a:srgbClr val="66008F"/>
            </a:gs>
            <a:gs pos="64999">
              <a:srgbClr val="BA0066"/>
            </a:gs>
            <a:gs pos="89999">
              <a:srgbClr val="FF0000"/>
            </a:gs>
            <a:gs pos="100000">
              <a:srgbClr val="FF8200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374860" y="404664"/>
            <a:ext cx="5105400" cy="1373916"/>
          </a:xfrm>
        </p:spPr>
        <p:txBody>
          <a:bodyPr/>
          <a:lstStyle/>
          <a:p>
            <a:pPr algn="ctr"/>
            <a:r>
              <a:rPr lang="sr-Cyrl-RS" dirty="0" smtClean="0">
                <a:solidFill>
                  <a:srgbClr val="FF0000"/>
                </a:solidFill>
              </a:rPr>
              <a:t>Организација времена и учење 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707904" y="4581128"/>
            <a:ext cx="5258794" cy="2037352"/>
          </a:xfrm>
        </p:spPr>
        <p:txBody>
          <a:bodyPr>
            <a:normAutofit lnSpcReduction="10000"/>
          </a:bodyPr>
          <a:lstStyle/>
          <a:p>
            <a:endParaRPr lang="en-US" sz="1800" dirty="0" smtClean="0"/>
          </a:p>
          <a:p>
            <a:endParaRPr lang="en-US" sz="1800" dirty="0"/>
          </a:p>
          <a:p>
            <a:endParaRPr lang="en-US" sz="1800" dirty="0" smtClean="0"/>
          </a:p>
          <a:p>
            <a:endParaRPr lang="en-US" sz="1800" dirty="0"/>
          </a:p>
          <a:p>
            <a:r>
              <a:rPr lang="sr-Cyrl-RS" sz="1800" dirty="0" smtClean="0"/>
              <a:t>ПП служба ОШ „ЈОВАН ЈОВАНОВИЋ ЗМАЈ“Обреновац</a:t>
            </a:r>
            <a:r>
              <a:rPr lang="sr-Latn-RS" sz="1800" dirty="0" smtClean="0"/>
              <a:t> </a:t>
            </a:r>
            <a:r>
              <a:rPr lang="sr-Cyrl-RS" sz="1800" dirty="0" smtClean="0"/>
              <a:t>и педагог ОШ „НИКОЛА ТЕСЛА -СКЕЛА</a:t>
            </a:r>
            <a:endParaRPr lang="en-US" sz="1800" dirty="0"/>
          </a:p>
        </p:txBody>
      </p:sp>
      <p:pic>
        <p:nvPicPr>
          <p:cNvPr id="1027" name="Picture 3" descr="C:\Users\PC\Downloads\73341331_202222740781138_7068324723813253120_n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35896" y="2153099"/>
            <a:ext cx="4752528" cy="33124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476363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r-Cyrl-RS" dirty="0" smtClean="0">
                <a:solidFill>
                  <a:srgbClr val="FF0000"/>
                </a:solidFill>
              </a:rPr>
              <a:t>Практични савети 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lvl="1"/>
            <a:r>
              <a:rPr lang="sr-Cyrl-RS" sz="2200" dirty="0" smtClean="0">
                <a:solidFill>
                  <a:srgbClr val="0070C0"/>
                </a:solidFill>
              </a:rPr>
              <a:t>Препознајте </a:t>
            </a:r>
            <a:r>
              <a:rPr lang="en-US" sz="2200" dirty="0" smtClean="0">
                <a:solidFill>
                  <a:srgbClr val="0070C0"/>
                </a:solidFill>
              </a:rPr>
              <a:t> </a:t>
            </a:r>
            <a:r>
              <a:rPr lang="en-US" sz="2200" dirty="0" err="1" smtClean="0">
                <a:solidFill>
                  <a:srgbClr val="0070C0"/>
                </a:solidFill>
              </a:rPr>
              <a:t>ваше</a:t>
            </a:r>
            <a:r>
              <a:rPr lang="en-US" sz="2200" dirty="0" smtClean="0">
                <a:solidFill>
                  <a:srgbClr val="0070C0"/>
                </a:solidFill>
              </a:rPr>
              <a:t> </a:t>
            </a:r>
            <a:r>
              <a:rPr lang="en-US" sz="2200" b="1" dirty="0" err="1" smtClean="0">
                <a:solidFill>
                  <a:srgbClr val="0070C0"/>
                </a:solidFill>
              </a:rPr>
              <a:t>биолошко</a:t>
            </a:r>
            <a:r>
              <a:rPr lang="en-US" sz="2200" b="1" dirty="0" smtClean="0">
                <a:solidFill>
                  <a:srgbClr val="0070C0"/>
                </a:solidFill>
              </a:rPr>
              <a:t> </a:t>
            </a:r>
            <a:r>
              <a:rPr lang="en-US" sz="2200" b="1" dirty="0" err="1" smtClean="0">
                <a:solidFill>
                  <a:srgbClr val="0070C0"/>
                </a:solidFill>
              </a:rPr>
              <a:t>време</a:t>
            </a:r>
            <a:r>
              <a:rPr lang="en-US" sz="2200" dirty="0" smtClean="0">
                <a:solidFill>
                  <a:srgbClr val="0070C0"/>
                </a:solidFill>
              </a:rPr>
              <a:t>.  </a:t>
            </a:r>
            <a:r>
              <a:rPr lang="en-US" sz="2200" dirty="0" err="1" smtClean="0">
                <a:solidFill>
                  <a:srgbClr val="0070C0"/>
                </a:solidFill>
              </a:rPr>
              <a:t>време</a:t>
            </a:r>
            <a:r>
              <a:rPr lang="sr-Cyrl-RS" sz="2200" dirty="0" smtClean="0">
                <a:solidFill>
                  <a:srgbClr val="0070C0"/>
                </a:solidFill>
              </a:rPr>
              <a:t> </a:t>
            </a:r>
            <a:r>
              <a:rPr lang="sr-Cyrl-RS" sz="2200" dirty="0">
                <a:solidFill>
                  <a:srgbClr val="0070C0"/>
                </a:solidFill>
              </a:rPr>
              <a:t>у току</a:t>
            </a:r>
            <a:r>
              <a:rPr lang="en-US" sz="2200" dirty="0">
                <a:solidFill>
                  <a:srgbClr val="0070C0"/>
                </a:solidFill>
              </a:rPr>
              <a:t> </a:t>
            </a:r>
            <a:r>
              <a:rPr lang="en-US" sz="2200" dirty="0" err="1">
                <a:solidFill>
                  <a:srgbClr val="0070C0"/>
                </a:solidFill>
              </a:rPr>
              <a:t>дана</a:t>
            </a:r>
            <a:r>
              <a:rPr lang="en-US" sz="2200" dirty="0">
                <a:solidFill>
                  <a:srgbClr val="0070C0"/>
                </a:solidFill>
              </a:rPr>
              <a:t> </a:t>
            </a:r>
            <a:r>
              <a:rPr lang="en-US" sz="2200" dirty="0" err="1">
                <a:solidFill>
                  <a:srgbClr val="0070C0"/>
                </a:solidFill>
              </a:rPr>
              <a:t>када</a:t>
            </a:r>
            <a:r>
              <a:rPr lang="en-US" sz="2200" dirty="0">
                <a:solidFill>
                  <a:srgbClr val="0070C0"/>
                </a:solidFill>
              </a:rPr>
              <a:t> </a:t>
            </a:r>
            <a:r>
              <a:rPr lang="en-US" sz="2200" dirty="0" err="1">
                <a:solidFill>
                  <a:srgbClr val="0070C0"/>
                </a:solidFill>
              </a:rPr>
              <a:t>се</a:t>
            </a:r>
            <a:r>
              <a:rPr lang="en-US" sz="2200" dirty="0">
                <a:solidFill>
                  <a:srgbClr val="0070C0"/>
                </a:solidFill>
              </a:rPr>
              <a:t> </a:t>
            </a:r>
            <a:r>
              <a:rPr lang="en-US" sz="2200" dirty="0" err="1" smtClean="0">
                <a:solidFill>
                  <a:srgbClr val="0070C0"/>
                </a:solidFill>
              </a:rPr>
              <a:t>осећате</a:t>
            </a:r>
            <a:r>
              <a:rPr lang="en-US" sz="2200" dirty="0" smtClean="0">
                <a:solidFill>
                  <a:srgbClr val="0070C0"/>
                </a:solidFill>
              </a:rPr>
              <a:t> </a:t>
            </a:r>
            <a:r>
              <a:rPr lang="en-US" sz="2200" dirty="0" err="1">
                <a:solidFill>
                  <a:srgbClr val="0070C0"/>
                </a:solidFill>
              </a:rPr>
              <a:t>најбоље</a:t>
            </a:r>
            <a:r>
              <a:rPr lang="sr-Cyrl-RS" sz="2200" dirty="0">
                <a:solidFill>
                  <a:srgbClr val="0070C0"/>
                </a:solidFill>
              </a:rPr>
              <a:t> (тада се најефикасније и учи)</a:t>
            </a:r>
            <a:r>
              <a:rPr lang="en-US" sz="2200" dirty="0" smtClean="0">
                <a:solidFill>
                  <a:srgbClr val="0070C0"/>
                </a:solidFill>
              </a:rPr>
              <a:t>.</a:t>
            </a:r>
            <a:endParaRPr lang="en-US" sz="2200" dirty="0">
              <a:solidFill>
                <a:srgbClr val="0070C0"/>
              </a:solidFill>
            </a:endParaRPr>
          </a:p>
          <a:p>
            <a:pPr lvl="1"/>
            <a:r>
              <a:rPr lang="en-US" sz="2200" b="1" dirty="0" err="1" smtClean="0">
                <a:solidFill>
                  <a:srgbClr val="0070C0"/>
                </a:solidFill>
              </a:rPr>
              <a:t>Немојте</a:t>
            </a:r>
            <a:r>
              <a:rPr lang="sr-Cyrl-RS" sz="2200" b="1" dirty="0" smtClean="0">
                <a:solidFill>
                  <a:srgbClr val="0070C0"/>
                </a:solidFill>
              </a:rPr>
              <a:t>се трудити да сте перфектни. </a:t>
            </a:r>
            <a:r>
              <a:rPr lang="en-US" sz="2200" dirty="0" err="1" smtClean="0">
                <a:solidFill>
                  <a:srgbClr val="0070C0"/>
                </a:solidFill>
              </a:rPr>
              <a:t>Не</a:t>
            </a:r>
            <a:r>
              <a:rPr lang="en-US" sz="2200" dirty="0" smtClean="0">
                <a:solidFill>
                  <a:srgbClr val="0070C0"/>
                </a:solidFill>
              </a:rPr>
              <a:t> </a:t>
            </a:r>
            <a:r>
              <a:rPr lang="en-US" sz="2200" dirty="0" err="1">
                <a:solidFill>
                  <a:srgbClr val="0070C0"/>
                </a:solidFill>
              </a:rPr>
              <a:t>постоји</a:t>
            </a:r>
            <a:r>
              <a:rPr lang="en-US" sz="2200" dirty="0">
                <a:solidFill>
                  <a:srgbClr val="0070C0"/>
                </a:solidFill>
              </a:rPr>
              <a:t> </a:t>
            </a:r>
            <a:r>
              <a:rPr lang="en-US" sz="2200" dirty="0" err="1">
                <a:solidFill>
                  <a:srgbClr val="0070C0"/>
                </a:solidFill>
              </a:rPr>
              <a:t>апсолутно</a:t>
            </a:r>
            <a:r>
              <a:rPr lang="en-US" sz="2200" dirty="0">
                <a:solidFill>
                  <a:srgbClr val="0070C0"/>
                </a:solidFill>
              </a:rPr>
              <a:t> </a:t>
            </a:r>
            <a:r>
              <a:rPr lang="en-US" sz="2200" dirty="0" err="1">
                <a:solidFill>
                  <a:srgbClr val="0070C0"/>
                </a:solidFill>
              </a:rPr>
              <a:t>савршена</a:t>
            </a:r>
            <a:r>
              <a:rPr lang="en-US" sz="2200" dirty="0">
                <a:solidFill>
                  <a:srgbClr val="0070C0"/>
                </a:solidFill>
              </a:rPr>
              <a:t> </a:t>
            </a:r>
            <a:r>
              <a:rPr lang="en-US" sz="2200" dirty="0" err="1">
                <a:solidFill>
                  <a:srgbClr val="0070C0"/>
                </a:solidFill>
              </a:rPr>
              <a:t>особа</a:t>
            </a:r>
            <a:r>
              <a:rPr lang="en-US" sz="2200" dirty="0">
                <a:solidFill>
                  <a:srgbClr val="0070C0"/>
                </a:solidFill>
              </a:rPr>
              <a:t>.</a:t>
            </a:r>
          </a:p>
          <a:p>
            <a:pPr lvl="1"/>
            <a:r>
              <a:rPr lang="en-US" sz="2200" dirty="0" err="1">
                <a:solidFill>
                  <a:srgbClr val="0070C0"/>
                </a:solidFill>
              </a:rPr>
              <a:t>Избегавајте</a:t>
            </a:r>
            <a:r>
              <a:rPr lang="en-US" sz="2200" dirty="0">
                <a:solidFill>
                  <a:srgbClr val="0070C0"/>
                </a:solidFill>
              </a:rPr>
              <a:t> </a:t>
            </a:r>
            <a:r>
              <a:rPr lang="en-US" sz="2200" dirty="0" err="1">
                <a:solidFill>
                  <a:srgbClr val="0070C0"/>
                </a:solidFill>
              </a:rPr>
              <a:t>непланиране</a:t>
            </a:r>
            <a:r>
              <a:rPr lang="en-US" sz="2200" dirty="0">
                <a:solidFill>
                  <a:srgbClr val="0070C0"/>
                </a:solidFill>
              </a:rPr>
              <a:t> </a:t>
            </a:r>
            <a:r>
              <a:rPr lang="en-US" sz="2200" dirty="0" err="1">
                <a:solidFill>
                  <a:srgbClr val="0070C0"/>
                </a:solidFill>
              </a:rPr>
              <a:t>активности</a:t>
            </a:r>
            <a:r>
              <a:rPr lang="en-US" sz="2200" dirty="0">
                <a:solidFill>
                  <a:srgbClr val="0070C0"/>
                </a:solidFill>
              </a:rPr>
              <a:t>.</a:t>
            </a:r>
          </a:p>
          <a:p>
            <a:pPr lvl="1"/>
            <a:r>
              <a:rPr lang="en-US" sz="2200" b="1" dirty="0" err="1">
                <a:solidFill>
                  <a:srgbClr val="0070C0"/>
                </a:solidFill>
              </a:rPr>
              <a:t>Користите</a:t>
            </a:r>
            <a:r>
              <a:rPr lang="en-US" sz="2200" b="1" dirty="0">
                <a:solidFill>
                  <a:srgbClr val="0070C0"/>
                </a:solidFill>
              </a:rPr>
              <a:t> </a:t>
            </a:r>
            <a:r>
              <a:rPr lang="en-US" sz="2200" b="1" dirty="0" err="1">
                <a:solidFill>
                  <a:srgbClr val="0070C0"/>
                </a:solidFill>
              </a:rPr>
              <a:t>паузу</a:t>
            </a:r>
            <a:r>
              <a:rPr lang="en-US" sz="2200" b="1" dirty="0">
                <a:solidFill>
                  <a:srgbClr val="0070C0"/>
                </a:solidFill>
              </a:rPr>
              <a:t> </a:t>
            </a:r>
            <a:r>
              <a:rPr lang="en-US" sz="2200" dirty="0">
                <a:solidFill>
                  <a:srgbClr val="0070C0"/>
                </a:solidFill>
              </a:rPr>
              <a:t>у </a:t>
            </a:r>
            <a:r>
              <a:rPr lang="en-US" sz="2200" dirty="0" err="1">
                <a:solidFill>
                  <a:srgbClr val="0070C0"/>
                </a:solidFill>
              </a:rPr>
              <a:t>одређено</a:t>
            </a:r>
            <a:r>
              <a:rPr lang="en-US" sz="2200" dirty="0">
                <a:solidFill>
                  <a:srgbClr val="0070C0"/>
                </a:solidFill>
              </a:rPr>
              <a:t> </a:t>
            </a:r>
            <a:r>
              <a:rPr lang="en-US" sz="2200" dirty="0" err="1">
                <a:solidFill>
                  <a:srgbClr val="0070C0"/>
                </a:solidFill>
              </a:rPr>
              <a:t>време</a:t>
            </a:r>
            <a:r>
              <a:rPr lang="en-US" sz="2200" dirty="0">
                <a:solidFill>
                  <a:srgbClr val="0070C0"/>
                </a:solidFill>
              </a:rPr>
              <a:t> и </a:t>
            </a:r>
            <a:r>
              <a:rPr lang="en-US" sz="2200" dirty="0" err="1">
                <a:solidFill>
                  <a:srgbClr val="0070C0"/>
                </a:solidFill>
              </a:rPr>
              <a:t>задржите</a:t>
            </a:r>
            <a:r>
              <a:rPr lang="en-US" sz="2200" dirty="0">
                <a:solidFill>
                  <a:srgbClr val="0070C0"/>
                </a:solidFill>
              </a:rPr>
              <a:t> </a:t>
            </a:r>
            <a:r>
              <a:rPr lang="en-US" sz="2200" dirty="0" err="1">
                <a:solidFill>
                  <a:srgbClr val="0070C0"/>
                </a:solidFill>
              </a:rPr>
              <a:t>добар</a:t>
            </a:r>
            <a:r>
              <a:rPr lang="en-US" sz="2200" dirty="0">
                <a:solidFill>
                  <a:srgbClr val="0070C0"/>
                </a:solidFill>
              </a:rPr>
              <a:t> </a:t>
            </a:r>
            <a:r>
              <a:rPr lang="en-US" sz="2200" dirty="0" err="1">
                <a:solidFill>
                  <a:srgbClr val="0070C0"/>
                </a:solidFill>
              </a:rPr>
              <a:t>темпо</a:t>
            </a:r>
            <a:r>
              <a:rPr lang="en-US" sz="2200" dirty="0">
                <a:solidFill>
                  <a:srgbClr val="0070C0"/>
                </a:solidFill>
              </a:rPr>
              <a:t> </a:t>
            </a:r>
            <a:r>
              <a:rPr lang="en-US" sz="2200" dirty="0" err="1">
                <a:solidFill>
                  <a:srgbClr val="0070C0"/>
                </a:solidFill>
              </a:rPr>
              <a:t>рада</a:t>
            </a:r>
            <a:r>
              <a:rPr lang="en-US" sz="2200" dirty="0">
                <a:solidFill>
                  <a:srgbClr val="0070C0"/>
                </a:solidFill>
              </a:rPr>
              <a:t>. </a:t>
            </a:r>
            <a:r>
              <a:rPr lang="en-US" sz="2200" dirty="0" err="1">
                <a:solidFill>
                  <a:srgbClr val="0070C0"/>
                </a:solidFill>
              </a:rPr>
              <a:t>Увек</a:t>
            </a:r>
            <a:r>
              <a:rPr lang="en-US" sz="2200" dirty="0">
                <a:solidFill>
                  <a:srgbClr val="0070C0"/>
                </a:solidFill>
              </a:rPr>
              <a:t> </a:t>
            </a:r>
            <a:r>
              <a:rPr lang="en-US" sz="2200" dirty="0" err="1">
                <a:solidFill>
                  <a:srgbClr val="0070C0"/>
                </a:solidFill>
              </a:rPr>
              <a:t>има</a:t>
            </a:r>
            <a:r>
              <a:rPr lang="en-US" sz="2200" dirty="0">
                <a:solidFill>
                  <a:srgbClr val="0070C0"/>
                </a:solidFill>
              </a:rPr>
              <a:t> </a:t>
            </a:r>
            <a:r>
              <a:rPr lang="en-US" sz="2200" dirty="0" err="1">
                <a:solidFill>
                  <a:srgbClr val="0070C0"/>
                </a:solidFill>
              </a:rPr>
              <a:t>времена</a:t>
            </a:r>
            <a:r>
              <a:rPr lang="en-US" sz="2200" dirty="0">
                <a:solidFill>
                  <a:srgbClr val="0070C0"/>
                </a:solidFill>
              </a:rPr>
              <a:t> </a:t>
            </a:r>
            <a:r>
              <a:rPr lang="en-US" sz="2200" dirty="0" err="1">
                <a:solidFill>
                  <a:srgbClr val="0070C0"/>
                </a:solidFill>
              </a:rPr>
              <a:t>за</a:t>
            </a:r>
            <a:r>
              <a:rPr lang="en-US" sz="2200" dirty="0">
                <a:solidFill>
                  <a:srgbClr val="0070C0"/>
                </a:solidFill>
              </a:rPr>
              <a:t> </a:t>
            </a:r>
            <a:r>
              <a:rPr lang="en-US" sz="2200" dirty="0" err="1">
                <a:solidFill>
                  <a:srgbClr val="0070C0"/>
                </a:solidFill>
              </a:rPr>
              <a:t>паузу</a:t>
            </a:r>
            <a:r>
              <a:rPr lang="en-US" sz="2200" dirty="0">
                <a:solidFill>
                  <a:srgbClr val="0070C0"/>
                </a:solidFill>
              </a:rPr>
              <a:t>. </a:t>
            </a:r>
            <a:r>
              <a:rPr lang="en-US" sz="2200" dirty="0" err="1">
                <a:solidFill>
                  <a:srgbClr val="0070C0"/>
                </a:solidFill>
              </a:rPr>
              <a:t>Интензиван</a:t>
            </a:r>
            <a:r>
              <a:rPr lang="en-US" sz="2200" dirty="0">
                <a:solidFill>
                  <a:srgbClr val="0070C0"/>
                </a:solidFill>
              </a:rPr>
              <a:t> </a:t>
            </a:r>
            <a:r>
              <a:rPr lang="en-US" sz="2200" dirty="0" err="1">
                <a:solidFill>
                  <a:srgbClr val="0070C0"/>
                </a:solidFill>
              </a:rPr>
              <a:t>рад</a:t>
            </a:r>
            <a:r>
              <a:rPr lang="en-US" sz="2200" dirty="0">
                <a:solidFill>
                  <a:srgbClr val="0070C0"/>
                </a:solidFill>
              </a:rPr>
              <a:t> у </a:t>
            </a:r>
            <a:r>
              <a:rPr lang="en-US" sz="2200" dirty="0" err="1">
                <a:solidFill>
                  <a:srgbClr val="0070C0"/>
                </a:solidFill>
              </a:rPr>
              <a:t>дужем</a:t>
            </a:r>
            <a:r>
              <a:rPr lang="en-US" sz="2200" dirty="0">
                <a:solidFill>
                  <a:srgbClr val="0070C0"/>
                </a:solidFill>
              </a:rPr>
              <a:t> </a:t>
            </a:r>
            <a:r>
              <a:rPr lang="en-US" sz="2200" dirty="0" err="1">
                <a:solidFill>
                  <a:srgbClr val="0070C0"/>
                </a:solidFill>
              </a:rPr>
              <a:t>временском</a:t>
            </a:r>
            <a:r>
              <a:rPr lang="en-US" sz="2200" dirty="0">
                <a:solidFill>
                  <a:srgbClr val="0070C0"/>
                </a:solidFill>
              </a:rPr>
              <a:t> </a:t>
            </a:r>
            <a:r>
              <a:rPr lang="en-US" sz="2200" dirty="0" err="1">
                <a:solidFill>
                  <a:srgbClr val="0070C0"/>
                </a:solidFill>
              </a:rPr>
              <a:t>периоду</a:t>
            </a:r>
            <a:r>
              <a:rPr lang="en-US" sz="2200" dirty="0">
                <a:solidFill>
                  <a:srgbClr val="0070C0"/>
                </a:solidFill>
              </a:rPr>
              <a:t> </a:t>
            </a:r>
            <a:r>
              <a:rPr lang="en-US" sz="2200" dirty="0" err="1">
                <a:solidFill>
                  <a:srgbClr val="0070C0"/>
                </a:solidFill>
              </a:rPr>
              <a:t>се</a:t>
            </a:r>
            <a:r>
              <a:rPr lang="en-US" sz="2200" dirty="0">
                <a:solidFill>
                  <a:srgbClr val="0070C0"/>
                </a:solidFill>
              </a:rPr>
              <a:t> </a:t>
            </a:r>
            <a:r>
              <a:rPr lang="en-US" sz="2200" dirty="0" err="1">
                <a:solidFill>
                  <a:srgbClr val="0070C0"/>
                </a:solidFill>
              </a:rPr>
              <a:t>не</a:t>
            </a:r>
            <a:r>
              <a:rPr lang="en-US" sz="2200" dirty="0">
                <a:solidFill>
                  <a:srgbClr val="0070C0"/>
                </a:solidFill>
              </a:rPr>
              <a:t> </a:t>
            </a:r>
            <a:r>
              <a:rPr lang="en-US" sz="2200" dirty="0" err="1">
                <a:solidFill>
                  <a:srgbClr val="0070C0"/>
                </a:solidFill>
              </a:rPr>
              <a:t>исплати</a:t>
            </a:r>
            <a:r>
              <a:rPr lang="sr-Cyrl-RS" sz="2200" dirty="0">
                <a:solidFill>
                  <a:srgbClr val="0070C0"/>
                </a:solidFill>
              </a:rPr>
              <a:t> (нема ефикасности, а претвори се у мучење и мотивација </a:t>
            </a:r>
            <a:r>
              <a:rPr lang="sr-Cyrl-RS" sz="2200" dirty="0" smtClean="0">
                <a:solidFill>
                  <a:srgbClr val="0070C0"/>
                </a:solidFill>
              </a:rPr>
              <a:t>опада</a:t>
            </a:r>
            <a:r>
              <a:rPr lang="sr-Cyrl-RS" sz="2200" dirty="0">
                <a:solidFill>
                  <a:srgbClr val="0070C0"/>
                </a:solidFill>
              </a:rPr>
              <a:t>)</a:t>
            </a:r>
          </a:p>
          <a:p>
            <a:pPr lvl="1"/>
            <a:r>
              <a:rPr lang="en-US" sz="2200" dirty="0" err="1">
                <a:solidFill>
                  <a:srgbClr val="0070C0"/>
                </a:solidFill>
              </a:rPr>
              <a:t>Набавите</a:t>
            </a:r>
            <a:r>
              <a:rPr lang="en-US" sz="2200" dirty="0">
                <a:solidFill>
                  <a:srgbClr val="0070C0"/>
                </a:solidFill>
              </a:rPr>
              <a:t> </a:t>
            </a:r>
            <a:r>
              <a:rPr lang="en-US" sz="2200" b="1" dirty="0" err="1" smtClean="0">
                <a:solidFill>
                  <a:srgbClr val="0070C0"/>
                </a:solidFill>
              </a:rPr>
              <a:t>роковник</a:t>
            </a:r>
            <a:r>
              <a:rPr lang="sr-Cyrl-RS" sz="2200" b="1" dirty="0" smtClean="0">
                <a:solidFill>
                  <a:srgbClr val="0070C0"/>
                </a:solidFill>
              </a:rPr>
              <a:t>/свеску</a:t>
            </a:r>
            <a:r>
              <a:rPr lang="en-US" sz="2200" dirty="0" smtClean="0">
                <a:solidFill>
                  <a:srgbClr val="0070C0"/>
                </a:solidFill>
              </a:rPr>
              <a:t> </a:t>
            </a:r>
            <a:r>
              <a:rPr lang="en-US" sz="2200" dirty="0" err="1">
                <a:solidFill>
                  <a:srgbClr val="0070C0"/>
                </a:solidFill>
              </a:rPr>
              <a:t>где</a:t>
            </a:r>
            <a:r>
              <a:rPr lang="en-US" sz="2200" dirty="0">
                <a:solidFill>
                  <a:srgbClr val="0070C0"/>
                </a:solidFill>
              </a:rPr>
              <a:t> </a:t>
            </a:r>
            <a:r>
              <a:rPr lang="en-US" sz="2200" dirty="0" err="1">
                <a:solidFill>
                  <a:srgbClr val="0070C0"/>
                </a:solidFill>
              </a:rPr>
              <a:t>можете</a:t>
            </a:r>
            <a:r>
              <a:rPr lang="en-US" sz="2200" dirty="0">
                <a:solidFill>
                  <a:srgbClr val="0070C0"/>
                </a:solidFill>
              </a:rPr>
              <a:t> </a:t>
            </a:r>
            <a:r>
              <a:rPr lang="en-US" sz="2200" dirty="0" err="1">
                <a:solidFill>
                  <a:srgbClr val="0070C0"/>
                </a:solidFill>
              </a:rPr>
              <a:t>водити</a:t>
            </a:r>
            <a:r>
              <a:rPr lang="en-US" sz="2200" dirty="0">
                <a:solidFill>
                  <a:srgbClr val="0070C0"/>
                </a:solidFill>
              </a:rPr>
              <a:t> </a:t>
            </a:r>
            <a:r>
              <a:rPr lang="en-US" sz="2200" dirty="0" err="1">
                <a:solidFill>
                  <a:srgbClr val="0070C0"/>
                </a:solidFill>
              </a:rPr>
              <a:t>рачуна</a:t>
            </a:r>
            <a:r>
              <a:rPr lang="en-US" sz="2200" dirty="0">
                <a:solidFill>
                  <a:srgbClr val="0070C0"/>
                </a:solidFill>
              </a:rPr>
              <a:t> о </a:t>
            </a:r>
            <a:r>
              <a:rPr lang="en-US" sz="2200" dirty="0" err="1">
                <a:solidFill>
                  <a:srgbClr val="0070C0"/>
                </a:solidFill>
              </a:rPr>
              <a:t>свом</a:t>
            </a:r>
            <a:r>
              <a:rPr lang="en-US" sz="2200" dirty="0">
                <a:solidFill>
                  <a:srgbClr val="0070C0"/>
                </a:solidFill>
              </a:rPr>
              <a:t> </a:t>
            </a:r>
            <a:r>
              <a:rPr lang="en-US" sz="2200" dirty="0" err="1">
                <a:solidFill>
                  <a:srgbClr val="0070C0"/>
                </a:solidFill>
              </a:rPr>
              <a:t>времену</a:t>
            </a:r>
            <a:r>
              <a:rPr lang="en-US" sz="2200" dirty="0">
                <a:solidFill>
                  <a:srgbClr val="0070C0"/>
                </a:solidFill>
              </a:rPr>
              <a:t>. </a:t>
            </a:r>
            <a:r>
              <a:rPr lang="en-US" sz="2200" dirty="0" err="1">
                <a:solidFill>
                  <a:srgbClr val="0070C0"/>
                </a:solidFill>
              </a:rPr>
              <a:t>Записујте</a:t>
            </a:r>
            <a:r>
              <a:rPr lang="en-US" sz="2200" dirty="0">
                <a:solidFill>
                  <a:srgbClr val="0070C0"/>
                </a:solidFill>
              </a:rPr>
              <a:t> </a:t>
            </a:r>
            <a:r>
              <a:rPr lang="en-US" sz="2200" dirty="0" err="1">
                <a:solidFill>
                  <a:srgbClr val="0070C0"/>
                </a:solidFill>
              </a:rPr>
              <a:t>активности</a:t>
            </a:r>
            <a:r>
              <a:rPr lang="en-US" sz="2200" dirty="0">
                <a:solidFill>
                  <a:srgbClr val="0070C0"/>
                </a:solidFill>
              </a:rPr>
              <a:t>, </a:t>
            </a:r>
            <a:r>
              <a:rPr lang="en-US" sz="2200" dirty="0" err="1">
                <a:solidFill>
                  <a:srgbClr val="0070C0"/>
                </a:solidFill>
              </a:rPr>
              <a:t>обавезе</a:t>
            </a:r>
            <a:r>
              <a:rPr lang="en-US" sz="2200" dirty="0">
                <a:solidFill>
                  <a:srgbClr val="0070C0"/>
                </a:solidFill>
              </a:rPr>
              <a:t> и </a:t>
            </a:r>
            <a:r>
              <a:rPr lang="en-US" sz="2200" dirty="0" err="1">
                <a:solidFill>
                  <a:srgbClr val="0070C0"/>
                </a:solidFill>
              </a:rPr>
              <a:t>догађаје</a:t>
            </a:r>
            <a:r>
              <a:rPr lang="en-US" sz="2200" dirty="0">
                <a:solidFill>
                  <a:srgbClr val="0070C0"/>
                </a:solidFill>
              </a:rPr>
              <a:t> </a:t>
            </a:r>
            <a:r>
              <a:rPr lang="en-US" sz="2200" dirty="0" err="1">
                <a:solidFill>
                  <a:srgbClr val="0070C0"/>
                </a:solidFill>
              </a:rPr>
              <a:t>да</a:t>
            </a:r>
            <a:r>
              <a:rPr lang="en-US" sz="2200" dirty="0">
                <a:solidFill>
                  <a:srgbClr val="0070C0"/>
                </a:solidFill>
              </a:rPr>
              <a:t> </a:t>
            </a:r>
            <a:r>
              <a:rPr lang="en-US" sz="2200" dirty="0" err="1">
                <a:solidFill>
                  <a:srgbClr val="0070C0"/>
                </a:solidFill>
              </a:rPr>
              <a:t>би</a:t>
            </a:r>
            <a:r>
              <a:rPr lang="en-US" sz="2200" dirty="0">
                <a:solidFill>
                  <a:srgbClr val="0070C0"/>
                </a:solidFill>
              </a:rPr>
              <a:t> </a:t>
            </a:r>
            <a:r>
              <a:rPr lang="en-US" sz="2200" dirty="0" err="1">
                <a:solidFill>
                  <a:srgbClr val="0070C0"/>
                </a:solidFill>
              </a:rPr>
              <a:t>сте</a:t>
            </a:r>
            <a:r>
              <a:rPr lang="en-US" sz="2200" dirty="0">
                <a:solidFill>
                  <a:srgbClr val="0070C0"/>
                </a:solidFill>
              </a:rPr>
              <a:t> </a:t>
            </a:r>
            <a:r>
              <a:rPr lang="en-US" sz="2200" dirty="0" err="1">
                <a:solidFill>
                  <a:srgbClr val="0070C0"/>
                </a:solidFill>
              </a:rPr>
              <a:t>меморију</a:t>
            </a:r>
            <a:r>
              <a:rPr lang="en-US" sz="2200" dirty="0">
                <a:solidFill>
                  <a:srgbClr val="0070C0"/>
                </a:solidFill>
              </a:rPr>
              <a:t> </a:t>
            </a:r>
            <a:r>
              <a:rPr lang="en-US" sz="2200" dirty="0" err="1">
                <a:solidFill>
                  <a:srgbClr val="0070C0"/>
                </a:solidFill>
              </a:rPr>
              <a:t>ослободили</a:t>
            </a:r>
            <a:r>
              <a:rPr lang="en-US" sz="2200" dirty="0">
                <a:solidFill>
                  <a:srgbClr val="0070C0"/>
                </a:solidFill>
              </a:rPr>
              <a:t> </a:t>
            </a:r>
            <a:r>
              <a:rPr lang="en-US" sz="2200" dirty="0" err="1">
                <a:solidFill>
                  <a:srgbClr val="0070C0"/>
                </a:solidFill>
              </a:rPr>
              <a:t>за</a:t>
            </a:r>
            <a:r>
              <a:rPr lang="en-US" sz="2200" dirty="0">
                <a:solidFill>
                  <a:srgbClr val="0070C0"/>
                </a:solidFill>
              </a:rPr>
              <a:t> </a:t>
            </a:r>
            <a:r>
              <a:rPr lang="en-US" sz="2200" dirty="0" err="1">
                <a:solidFill>
                  <a:srgbClr val="0070C0"/>
                </a:solidFill>
              </a:rPr>
              <a:t>учење</a:t>
            </a:r>
            <a:endParaRPr lang="en-US" dirty="0">
              <a:solidFill>
                <a:srgbClr val="0070C0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32240" y="628409"/>
            <a:ext cx="1224136" cy="91692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26736134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r-Cyrl-RS" dirty="0" smtClean="0">
                <a:solidFill>
                  <a:srgbClr val="FF0000"/>
                </a:solidFill>
              </a:rPr>
              <a:t>И за крај 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274320" lvl="1" indent="-274320">
              <a:spcBef>
                <a:spcPts val="600"/>
              </a:spcBef>
              <a:buClr>
                <a:schemeClr val="tx2"/>
              </a:buClr>
              <a:buSzPct val="73000"/>
              <a:buFont typeface="Wingdings 2"/>
              <a:buChar char=""/>
            </a:pPr>
            <a:r>
              <a:rPr lang="en-US" sz="3600" b="1" dirty="0" err="1">
                <a:solidFill>
                  <a:srgbClr val="00B0F0"/>
                </a:solidFill>
              </a:rPr>
              <a:t>Завршите</a:t>
            </a:r>
            <a:r>
              <a:rPr lang="en-US" sz="3600" b="1" dirty="0">
                <a:solidFill>
                  <a:srgbClr val="00B0F0"/>
                </a:solidFill>
              </a:rPr>
              <a:t> </a:t>
            </a:r>
            <a:r>
              <a:rPr lang="en-US" sz="3600" dirty="0" err="1">
                <a:solidFill>
                  <a:srgbClr val="00B0F0"/>
                </a:solidFill>
              </a:rPr>
              <a:t>учење</a:t>
            </a:r>
            <a:r>
              <a:rPr lang="en-US" sz="3600" dirty="0">
                <a:solidFill>
                  <a:srgbClr val="00B0F0"/>
                </a:solidFill>
              </a:rPr>
              <a:t> </a:t>
            </a:r>
            <a:r>
              <a:rPr lang="en-US" sz="3600" b="1" dirty="0" err="1">
                <a:solidFill>
                  <a:srgbClr val="00B0F0"/>
                </a:solidFill>
              </a:rPr>
              <a:t>са</a:t>
            </a:r>
            <a:r>
              <a:rPr lang="en-US" sz="3600" b="1" dirty="0">
                <a:solidFill>
                  <a:srgbClr val="00B0F0"/>
                </a:solidFill>
              </a:rPr>
              <a:t> </a:t>
            </a:r>
            <a:r>
              <a:rPr lang="en-US" sz="3600" b="1" dirty="0" err="1">
                <a:solidFill>
                  <a:srgbClr val="00B0F0"/>
                </a:solidFill>
              </a:rPr>
              <a:t>позитивним</a:t>
            </a:r>
            <a:r>
              <a:rPr lang="en-US" sz="3600" b="1" dirty="0">
                <a:solidFill>
                  <a:srgbClr val="00B0F0"/>
                </a:solidFill>
              </a:rPr>
              <a:t> </a:t>
            </a:r>
            <a:r>
              <a:rPr lang="en-US" sz="3600" dirty="0" err="1">
                <a:solidFill>
                  <a:srgbClr val="00B0F0"/>
                </a:solidFill>
              </a:rPr>
              <a:t>стањем</a:t>
            </a:r>
            <a:r>
              <a:rPr lang="en-US" sz="3600" dirty="0">
                <a:solidFill>
                  <a:srgbClr val="00B0F0"/>
                </a:solidFill>
              </a:rPr>
              <a:t> </a:t>
            </a:r>
            <a:r>
              <a:rPr lang="en-US" sz="3600" dirty="0" err="1">
                <a:solidFill>
                  <a:srgbClr val="00B0F0"/>
                </a:solidFill>
              </a:rPr>
              <a:t>духа</a:t>
            </a:r>
            <a:r>
              <a:rPr lang="en-US" sz="3600" dirty="0">
                <a:solidFill>
                  <a:srgbClr val="00B0F0"/>
                </a:solidFill>
              </a:rPr>
              <a:t>. </a:t>
            </a:r>
            <a:r>
              <a:rPr lang="en-US" sz="3600" dirty="0" smtClean="0">
                <a:solidFill>
                  <a:srgbClr val="00B0F0"/>
                </a:solidFill>
              </a:rPr>
              <a:t> </a:t>
            </a:r>
            <a:r>
              <a:rPr lang="sr-Cyrl-RS" sz="3600" dirty="0">
                <a:solidFill>
                  <a:srgbClr val="00B0F0"/>
                </a:solidFill>
              </a:rPr>
              <a:t>О</a:t>
            </a:r>
            <a:r>
              <a:rPr lang="en-US" sz="3600" dirty="0" err="1" smtClean="0">
                <a:solidFill>
                  <a:srgbClr val="00B0F0"/>
                </a:solidFill>
              </a:rPr>
              <a:t>сећа</a:t>
            </a:r>
            <a:r>
              <a:rPr lang="sr-Cyrl-RS" sz="3600" dirty="0" smtClean="0">
                <a:solidFill>
                  <a:srgbClr val="00B0F0"/>
                </a:solidFill>
              </a:rPr>
              <a:t>јте се </a:t>
            </a:r>
            <a:r>
              <a:rPr lang="en-US" sz="3600" dirty="0" smtClean="0">
                <a:solidFill>
                  <a:srgbClr val="00B0F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задовољно</a:t>
            </a:r>
            <a:r>
              <a:rPr lang="sr-Cyrl-RS" sz="3600" dirty="0" smtClean="0">
                <a:solidFill>
                  <a:srgbClr val="00B0F0"/>
                </a:solidFill>
              </a:rPr>
              <a:t> и </a:t>
            </a:r>
            <a:r>
              <a:rPr lang="sr-Cyrl-RS" sz="3600" dirty="0" smtClean="0">
                <a:solidFill>
                  <a:srgbClr val="FF0000"/>
                </a:solidFill>
              </a:rPr>
              <a:t>успешно</a:t>
            </a:r>
            <a:r>
              <a:rPr lang="sr-Cyrl-RS" sz="3600" dirty="0" smtClean="0">
                <a:solidFill>
                  <a:srgbClr val="00B0F0"/>
                </a:solidFill>
              </a:rPr>
              <a:t> и </a:t>
            </a:r>
            <a:r>
              <a:rPr lang="sr-Cyrl-RS" sz="3600" dirty="0" smtClean="0">
                <a:solidFill>
                  <a:srgbClr val="FF0000"/>
                </a:solidFill>
              </a:rPr>
              <a:t>срећно</a:t>
            </a:r>
            <a:r>
              <a:rPr lang="sr-Cyrl-RS" sz="3600" dirty="0" smtClean="0">
                <a:solidFill>
                  <a:srgbClr val="00B0F0"/>
                </a:solidFill>
              </a:rPr>
              <a:t> </a:t>
            </a:r>
            <a:r>
              <a:rPr lang="en-US" sz="3600" dirty="0" smtClean="0">
                <a:solidFill>
                  <a:srgbClr val="00B0F0"/>
                </a:solidFill>
              </a:rPr>
              <a:t> </a:t>
            </a:r>
            <a:r>
              <a:rPr lang="en-US" sz="3600" dirty="0" err="1">
                <a:solidFill>
                  <a:srgbClr val="00B0F0"/>
                </a:solidFill>
              </a:rPr>
              <a:t>након</a:t>
            </a:r>
            <a:r>
              <a:rPr lang="en-US" sz="3600" dirty="0">
                <a:solidFill>
                  <a:srgbClr val="00B0F0"/>
                </a:solidFill>
              </a:rPr>
              <a:t> </a:t>
            </a:r>
            <a:r>
              <a:rPr lang="en-US" sz="3600" dirty="0" err="1">
                <a:solidFill>
                  <a:srgbClr val="00B0F0"/>
                </a:solidFill>
              </a:rPr>
              <a:t>што</a:t>
            </a:r>
            <a:r>
              <a:rPr lang="en-US" sz="3600" dirty="0">
                <a:solidFill>
                  <a:srgbClr val="00B0F0"/>
                </a:solidFill>
              </a:rPr>
              <a:t> </a:t>
            </a:r>
            <a:r>
              <a:rPr lang="en-US" sz="3600" dirty="0" err="1">
                <a:solidFill>
                  <a:srgbClr val="00B0F0"/>
                </a:solidFill>
              </a:rPr>
              <a:t>сте</a:t>
            </a:r>
            <a:r>
              <a:rPr lang="en-US" sz="3600" dirty="0">
                <a:solidFill>
                  <a:srgbClr val="00B0F0"/>
                </a:solidFill>
              </a:rPr>
              <a:t> </a:t>
            </a:r>
            <a:r>
              <a:rPr lang="en-US" sz="3600" dirty="0" err="1">
                <a:solidFill>
                  <a:srgbClr val="00B0F0"/>
                </a:solidFill>
              </a:rPr>
              <a:t>завршили</a:t>
            </a:r>
            <a:r>
              <a:rPr lang="en-US" sz="3600" dirty="0">
                <a:solidFill>
                  <a:srgbClr val="00B0F0"/>
                </a:solidFill>
              </a:rPr>
              <a:t> </a:t>
            </a:r>
            <a:r>
              <a:rPr lang="en-US" sz="3600" dirty="0" err="1">
                <a:solidFill>
                  <a:srgbClr val="00B0F0"/>
                </a:solidFill>
              </a:rPr>
              <a:t>учење</a:t>
            </a:r>
            <a:r>
              <a:rPr lang="en-US" sz="3600" dirty="0" smtClean="0">
                <a:solidFill>
                  <a:srgbClr val="00B0F0"/>
                </a:solidFill>
              </a:rPr>
              <a:t>.</a:t>
            </a:r>
            <a:endParaRPr lang="sr-Cyrl-RS" sz="3600" dirty="0" smtClean="0">
              <a:solidFill>
                <a:srgbClr val="00B0F0"/>
              </a:solidFill>
            </a:endParaRPr>
          </a:p>
          <a:p>
            <a:pPr marL="274320" lvl="1" indent="-274320">
              <a:spcBef>
                <a:spcPts val="600"/>
              </a:spcBef>
              <a:buClr>
                <a:schemeClr val="tx2"/>
              </a:buClr>
              <a:buSzPct val="73000"/>
              <a:buFont typeface="Wingdings 2"/>
              <a:buChar char=""/>
            </a:pPr>
            <a:endParaRPr lang="sr-Cyrl-RS" sz="3600" dirty="0" smtClean="0">
              <a:solidFill>
                <a:srgbClr val="00B0F0"/>
              </a:solidFill>
            </a:endParaRPr>
          </a:p>
          <a:p>
            <a:pPr marL="0" lvl="1" indent="0">
              <a:spcBef>
                <a:spcPts val="600"/>
              </a:spcBef>
              <a:buClr>
                <a:schemeClr val="tx2"/>
              </a:buClr>
              <a:buSzPct val="73000"/>
              <a:buNone/>
            </a:pPr>
            <a:endParaRPr lang="sr-Cyrl-RS" sz="3600" dirty="0">
              <a:solidFill>
                <a:srgbClr val="00B0F0"/>
              </a:solidFill>
            </a:endParaRPr>
          </a:p>
          <a:p>
            <a:pPr marL="0" indent="0">
              <a:buNone/>
            </a:pPr>
            <a:endParaRPr lang="en-US" sz="3600" dirty="0"/>
          </a:p>
        </p:txBody>
      </p:sp>
      <p:pic>
        <p:nvPicPr>
          <p:cNvPr id="7170" name="Picture 2" descr="C:\Users\PC\Downloads\89338093_254501355553276_538071527157923840_n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3808" y="4581128"/>
            <a:ext cx="3169920" cy="18722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347658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r-Cyrl-RS" dirty="0" smtClean="0">
                <a:solidFill>
                  <a:srgbClr val="FF0000"/>
                </a:solidFill>
              </a:rPr>
              <a:t>најважније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251520" y="1556792"/>
            <a:ext cx="7239000" cy="484632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sr-Cyrl-RS" sz="4400" b="1" dirty="0" smtClean="0">
                <a:solidFill>
                  <a:srgbClr val="FF0000"/>
                </a:solidFill>
              </a:rPr>
              <a:t>Живи, здрави и срећни били </a:t>
            </a:r>
            <a:r>
              <a:rPr lang="sr-Cyrl-RS" sz="4400" b="1" dirty="0" smtClean="0">
                <a:solidFill>
                  <a:srgbClr val="FF0000"/>
                </a:solidFill>
              </a:rPr>
              <a:t>!Останите </a:t>
            </a:r>
            <a:r>
              <a:rPr lang="sr-Cyrl-RS" sz="4400" b="1" dirty="0" smtClean="0">
                <a:solidFill>
                  <a:srgbClr val="FF0000"/>
                </a:solidFill>
              </a:rPr>
              <a:t>у својим кућама!</a:t>
            </a:r>
          </a:p>
          <a:p>
            <a:pPr marL="0" indent="0" algn="ctr">
              <a:buNone/>
            </a:pPr>
            <a:endParaRPr lang="en-US" sz="4400" dirty="0"/>
          </a:p>
        </p:txBody>
      </p:sp>
      <p:pic>
        <p:nvPicPr>
          <p:cNvPr id="8194" name="Picture 2" descr="C:\Users\PC\Documents\New folder (10)\New folder (3)\IMG-20170701-WA000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3688" y="3645024"/>
            <a:ext cx="4268025" cy="30175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282053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116632"/>
            <a:ext cx="7239000" cy="1143000"/>
          </a:xfrm>
        </p:spPr>
        <p:txBody>
          <a:bodyPr>
            <a:normAutofit/>
          </a:bodyPr>
          <a:lstStyle/>
          <a:p>
            <a:pPr algn="ctr"/>
            <a:r>
              <a:rPr lang="sr-Cyrl-RS" dirty="0" smtClean="0">
                <a:solidFill>
                  <a:srgbClr val="FF0000"/>
                </a:solidFill>
              </a:rPr>
              <a:t>ВАЖНО ЈЕ ДА ЗНАМО 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sr-Cyrl-RS" sz="2400" dirty="0">
                <a:solidFill>
                  <a:srgbClr val="0070C0"/>
                </a:solidFill>
              </a:rPr>
              <a:t>За учење је потребно време</a:t>
            </a:r>
          </a:p>
          <a:p>
            <a:r>
              <a:rPr lang="sr-Cyrl-RS" sz="2400" dirty="0">
                <a:solidFill>
                  <a:srgbClr val="0070C0"/>
                </a:solidFill>
              </a:rPr>
              <a:t>Успешно учење је </a:t>
            </a:r>
            <a:r>
              <a:rPr lang="sr-Cyrl-RS" sz="2400" dirty="0" smtClean="0">
                <a:solidFill>
                  <a:srgbClr val="0070C0"/>
                </a:solidFill>
              </a:rPr>
              <a:t> </a:t>
            </a:r>
            <a:r>
              <a:rPr lang="sr-Cyrl-RS" sz="2400" dirty="0">
                <a:solidFill>
                  <a:srgbClr val="0070C0"/>
                </a:solidFill>
              </a:rPr>
              <a:t>повезано са управљањем временом</a:t>
            </a:r>
          </a:p>
          <a:p>
            <a:r>
              <a:rPr lang="sr-Cyrl-RS" sz="2400" dirty="0" smtClean="0">
                <a:solidFill>
                  <a:srgbClr val="0070C0"/>
                </a:solidFill>
              </a:rPr>
              <a:t>Трошење  </a:t>
            </a:r>
            <a:r>
              <a:rPr lang="sr-Cyrl-RS" sz="2400" dirty="0">
                <a:solidFill>
                  <a:srgbClr val="0070C0"/>
                </a:solidFill>
              </a:rPr>
              <a:t>времена је навика која је чест узрок неуспешног учења</a:t>
            </a:r>
          </a:p>
          <a:p>
            <a:r>
              <a:rPr lang="sr-Cyrl-RS" sz="2400" dirty="0" smtClean="0">
                <a:solidFill>
                  <a:srgbClr val="0070C0"/>
                </a:solidFill>
              </a:rPr>
              <a:t>Другари  </a:t>
            </a:r>
            <a:r>
              <a:rPr lang="sr-Cyrl-RS" sz="2400" dirty="0">
                <a:solidFill>
                  <a:srgbClr val="0070C0"/>
                </a:solidFill>
              </a:rPr>
              <a:t>пробајте да кратко </a:t>
            </a:r>
            <a:r>
              <a:rPr lang="sr-Cyrl-RS" sz="2400" dirty="0" smtClean="0">
                <a:solidFill>
                  <a:srgbClr val="0070C0"/>
                </a:solidFill>
              </a:rPr>
              <a:t>анализирате </a:t>
            </a:r>
            <a:r>
              <a:rPr lang="sr-Cyrl-RS" sz="2400" dirty="0"/>
              <a:t>јучерашњи дан и п</a:t>
            </a:r>
            <a:r>
              <a:rPr lang="sr-Cyrl-RS" sz="2400" dirty="0" smtClean="0"/>
              <a:t>оставите </a:t>
            </a:r>
            <a:r>
              <a:rPr lang="sr-Cyrl-RS" sz="2400" dirty="0"/>
              <a:t>себи следећа </a:t>
            </a:r>
            <a:r>
              <a:rPr lang="sr-Cyrl-RS" sz="2400" dirty="0" smtClean="0"/>
              <a:t>питања:</a:t>
            </a:r>
            <a:endParaRPr lang="sr-Cyrl-RS" sz="2400" dirty="0"/>
          </a:p>
          <a:p>
            <a:pPr lvl="1"/>
            <a:r>
              <a:rPr lang="sr-Cyrl-RS" sz="2400" dirty="0">
                <a:solidFill>
                  <a:srgbClr val="FF0000"/>
                </a:solidFill>
              </a:rPr>
              <a:t>Шта сам јуче све радио/радила?</a:t>
            </a:r>
          </a:p>
          <a:p>
            <a:pPr lvl="1"/>
            <a:r>
              <a:rPr lang="sr-Cyrl-RS" sz="2400" dirty="0">
                <a:solidFill>
                  <a:srgbClr val="FF0000"/>
                </a:solidFill>
              </a:rPr>
              <a:t>Да ли сам урадио/урадила све што сам испланирао-ла да урадим?</a:t>
            </a:r>
          </a:p>
          <a:p>
            <a:pPr lvl="1"/>
            <a:r>
              <a:rPr lang="sr-Cyrl-RS" sz="2400" dirty="0">
                <a:solidFill>
                  <a:srgbClr val="FF0000"/>
                </a:solidFill>
              </a:rPr>
              <a:t>Ако нисам – који су разлози за то, а ако јесам – који су разлози</a:t>
            </a:r>
            <a:r>
              <a:rPr lang="sr-Cyrl-RS" sz="2400" dirty="0" smtClean="0">
                <a:solidFill>
                  <a:srgbClr val="FF0000"/>
                </a:solidFill>
              </a:rPr>
              <a:t>? Само будите искрени.</a:t>
            </a:r>
            <a:endParaRPr lang="sr-Cyrl-RS" sz="2400" dirty="0">
              <a:solidFill>
                <a:srgbClr val="FF0000"/>
              </a:solidFill>
            </a:endParaRPr>
          </a:p>
          <a:p>
            <a:pPr lvl="1"/>
            <a:r>
              <a:rPr lang="sr-Cyrl-RS" sz="2400" dirty="0">
                <a:solidFill>
                  <a:srgbClr val="FF0000"/>
                </a:solidFill>
              </a:rPr>
              <a:t>Колико времена у току јучерашњег дана ми је протекло у </a:t>
            </a:r>
            <a:r>
              <a:rPr lang="sr-Cyrl-RS" sz="2400" dirty="0" smtClean="0">
                <a:solidFill>
                  <a:srgbClr val="FF0000"/>
                </a:solidFill>
              </a:rPr>
              <a:t>дангубљењу?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31551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r-Cyrl-RS" dirty="0" smtClean="0">
                <a:solidFill>
                  <a:srgbClr val="FF0000"/>
                </a:solidFill>
              </a:rPr>
              <a:t>Принципи управљања временом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r-Cyrl-RS" sz="2400" b="1" dirty="0" smtClean="0"/>
              <a:t>1. </a:t>
            </a:r>
            <a:r>
              <a:rPr lang="en-US" sz="2400" b="1" dirty="0" smtClean="0"/>
              <a:t>ПРИПРЕМА</a:t>
            </a:r>
            <a:r>
              <a:rPr lang="sr-Cyrl-RS" sz="2400" b="1" dirty="0" smtClean="0"/>
              <a:t> </a:t>
            </a:r>
            <a:r>
              <a:rPr lang="sr-Cyrl-RS" sz="2400" b="1" dirty="0"/>
              <a:t>за </a:t>
            </a:r>
            <a:r>
              <a:rPr lang="sr-Cyrl-RS" sz="2400" b="1" dirty="0" smtClean="0"/>
              <a:t>учење </a:t>
            </a:r>
            <a:endParaRPr lang="sr-Cyrl-RS" sz="2400" b="1" dirty="0"/>
          </a:p>
          <a:p>
            <a:r>
              <a:rPr lang="sr-Cyrl-RS" sz="2400" dirty="0" smtClean="0">
                <a:solidFill>
                  <a:srgbClr val="002060"/>
                </a:solidFill>
              </a:rPr>
              <a:t>Је главни</a:t>
            </a:r>
            <a:r>
              <a:rPr lang="en-US" sz="2400" dirty="0" smtClean="0">
                <a:solidFill>
                  <a:srgbClr val="002060"/>
                </a:solidFill>
              </a:rPr>
              <a:t> </a:t>
            </a:r>
            <a:r>
              <a:rPr lang="en-US" sz="2400" dirty="0" err="1">
                <a:solidFill>
                  <a:srgbClr val="002060"/>
                </a:solidFill>
              </a:rPr>
              <a:t>елемент</a:t>
            </a:r>
            <a:r>
              <a:rPr lang="en-US" sz="2400" dirty="0">
                <a:solidFill>
                  <a:srgbClr val="002060"/>
                </a:solidFill>
              </a:rPr>
              <a:t> </a:t>
            </a:r>
            <a:r>
              <a:rPr lang="en-US" sz="2400" dirty="0" err="1">
                <a:solidFill>
                  <a:srgbClr val="002060"/>
                </a:solidFill>
              </a:rPr>
              <a:t>управљања</a:t>
            </a:r>
            <a:r>
              <a:rPr lang="en-US" sz="2400" dirty="0">
                <a:solidFill>
                  <a:srgbClr val="002060"/>
                </a:solidFill>
              </a:rPr>
              <a:t> </a:t>
            </a:r>
            <a:r>
              <a:rPr lang="en-US" sz="2400" dirty="0" err="1">
                <a:solidFill>
                  <a:srgbClr val="002060"/>
                </a:solidFill>
              </a:rPr>
              <a:t>временом</a:t>
            </a:r>
            <a:endParaRPr lang="sr-Cyrl-RS" sz="2400" dirty="0">
              <a:solidFill>
                <a:srgbClr val="002060"/>
              </a:solidFill>
            </a:endParaRPr>
          </a:p>
          <a:p>
            <a:r>
              <a:rPr lang="en-US" sz="2400" dirty="0">
                <a:solidFill>
                  <a:srgbClr val="002060"/>
                </a:solidFill>
              </a:rPr>
              <a:t>У </a:t>
            </a:r>
            <a:r>
              <a:rPr lang="en-US" sz="2400" dirty="0" err="1">
                <a:solidFill>
                  <a:srgbClr val="002060"/>
                </a:solidFill>
              </a:rPr>
              <a:t>фази</a:t>
            </a:r>
            <a:r>
              <a:rPr lang="en-US" sz="2400" dirty="0">
                <a:solidFill>
                  <a:srgbClr val="002060"/>
                </a:solidFill>
              </a:rPr>
              <a:t> </a:t>
            </a:r>
            <a:r>
              <a:rPr lang="en-US" sz="2400" dirty="0" err="1">
                <a:solidFill>
                  <a:srgbClr val="002060"/>
                </a:solidFill>
              </a:rPr>
              <a:t>припреме</a:t>
            </a:r>
            <a:r>
              <a:rPr lang="en-US" sz="2400" dirty="0">
                <a:solidFill>
                  <a:srgbClr val="002060"/>
                </a:solidFill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</a:rPr>
              <a:t>дефинише</a:t>
            </a:r>
            <a:r>
              <a:rPr lang="sr-Cyrl-RS" sz="2400" dirty="0" smtClean="0">
                <a:solidFill>
                  <a:srgbClr val="002060"/>
                </a:solidFill>
              </a:rPr>
              <a:t>те</a:t>
            </a:r>
            <a:r>
              <a:rPr lang="en-US" sz="2400" dirty="0" smtClean="0">
                <a:solidFill>
                  <a:srgbClr val="002060"/>
                </a:solidFill>
              </a:rPr>
              <a:t> </a:t>
            </a:r>
            <a:r>
              <a:rPr lang="en-US" sz="2400" dirty="0" err="1">
                <a:solidFill>
                  <a:srgbClr val="002060"/>
                </a:solidFill>
              </a:rPr>
              <a:t>план</a:t>
            </a:r>
            <a:r>
              <a:rPr lang="en-US" sz="2400" dirty="0">
                <a:solidFill>
                  <a:srgbClr val="002060"/>
                </a:solidFill>
              </a:rPr>
              <a:t> </a:t>
            </a:r>
            <a:r>
              <a:rPr lang="en-US" sz="2400" dirty="0" err="1">
                <a:solidFill>
                  <a:srgbClr val="002060"/>
                </a:solidFill>
              </a:rPr>
              <a:t>учења</a:t>
            </a:r>
            <a:r>
              <a:rPr lang="en-US" sz="2400" dirty="0">
                <a:solidFill>
                  <a:srgbClr val="002060"/>
                </a:solidFill>
              </a:rPr>
              <a:t> и </a:t>
            </a:r>
            <a:r>
              <a:rPr lang="sr-Cyrl-RS" sz="2400" dirty="0" smtClean="0">
                <a:solidFill>
                  <a:srgbClr val="002060"/>
                </a:solidFill>
              </a:rPr>
              <a:t>направите </a:t>
            </a:r>
            <a:r>
              <a:rPr lang="en-US" sz="2400" dirty="0" err="1" smtClean="0">
                <a:solidFill>
                  <a:srgbClr val="002060"/>
                </a:solidFill>
              </a:rPr>
              <a:t>распоред</a:t>
            </a:r>
            <a:r>
              <a:rPr lang="en-US" sz="2400" dirty="0" smtClean="0">
                <a:solidFill>
                  <a:srgbClr val="002060"/>
                </a:solidFill>
              </a:rPr>
              <a:t> </a:t>
            </a:r>
            <a:r>
              <a:rPr lang="en-US" sz="2400" dirty="0" err="1">
                <a:solidFill>
                  <a:srgbClr val="002060"/>
                </a:solidFill>
              </a:rPr>
              <a:t>активности</a:t>
            </a:r>
            <a:endParaRPr lang="sr-Cyrl-RS" sz="2400" dirty="0">
              <a:solidFill>
                <a:srgbClr val="002060"/>
              </a:solidFill>
            </a:endParaRPr>
          </a:p>
          <a:p>
            <a:r>
              <a:rPr lang="en-US" sz="2400" dirty="0" err="1">
                <a:solidFill>
                  <a:srgbClr val="002060"/>
                </a:solidFill>
              </a:rPr>
              <a:t>Планом</a:t>
            </a:r>
            <a:r>
              <a:rPr lang="en-US" sz="2400" dirty="0">
                <a:solidFill>
                  <a:srgbClr val="002060"/>
                </a:solidFill>
              </a:rPr>
              <a:t> </a:t>
            </a:r>
            <a:r>
              <a:rPr lang="en-US" sz="2400" dirty="0" err="1">
                <a:solidFill>
                  <a:srgbClr val="002060"/>
                </a:solidFill>
              </a:rPr>
              <a:t>учења</a:t>
            </a:r>
            <a:r>
              <a:rPr lang="en-US" sz="2400" dirty="0">
                <a:solidFill>
                  <a:srgbClr val="002060"/>
                </a:solidFill>
              </a:rPr>
              <a:t> </a:t>
            </a:r>
            <a:r>
              <a:rPr lang="en-US" sz="2400" dirty="0" err="1">
                <a:solidFill>
                  <a:srgbClr val="002060"/>
                </a:solidFill>
              </a:rPr>
              <a:t>распоређујете</a:t>
            </a:r>
            <a:r>
              <a:rPr lang="en-US" sz="2400" dirty="0">
                <a:solidFill>
                  <a:srgbClr val="002060"/>
                </a:solidFill>
              </a:rPr>
              <a:t> </a:t>
            </a:r>
            <a:r>
              <a:rPr lang="en-US" sz="2400" dirty="0" err="1">
                <a:solidFill>
                  <a:srgbClr val="002060"/>
                </a:solidFill>
              </a:rPr>
              <a:t>своје</a:t>
            </a:r>
            <a:r>
              <a:rPr lang="en-US" sz="2400" dirty="0">
                <a:solidFill>
                  <a:srgbClr val="002060"/>
                </a:solidFill>
              </a:rPr>
              <a:t> </a:t>
            </a:r>
            <a:r>
              <a:rPr lang="en-US" sz="2400" dirty="0" err="1">
                <a:solidFill>
                  <a:srgbClr val="002060"/>
                </a:solidFill>
              </a:rPr>
              <a:t>дневне</a:t>
            </a:r>
            <a:r>
              <a:rPr lang="en-US" sz="2400" dirty="0">
                <a:solidFill>
                  <a:srgbClr val="002060"/>
                </a:solidFill>
              </a:rPr>
              <a:t> </a:t>
            </a:r>
            <a:r>
              <a:rPr lang="en-US" sz="2400" dirty="0" err="1">
                <a:solidFill>
                  <a:srgbClr val="002060"/>
                </a:solidFill>
              </a:rPr>
              <a:t>обавезе</a:t>
            </a:r>
            <a:r>
              <a:rPr lang="en-US" sz="2400" dirty="0">
                <a:solidFill>
                  <a:srgbClr val="002060"/>
                </a:solidFill>
              </a:rPr>
              <a:t> </a:t>
            </a:r>
            <a:r>
              <a:rPr lang="en-US" sz="2400" dirty="0" err="1">
                <a:solidFill>
                  <a:srgbClr val="002060"/>
                </a:solidFill>
              </a:rPr>
              <a:t>око</a:t>
            </a:r>
            <a:r>
              <a:rPr lang="en-US" sz="2400" dirty="0">
                <a:solidFill>
                  <a:srgbClr val="002060"/>
                </a:solidFill>
              </a:rPr>
              <a:t> </a:t>
            </a:r>
            <a:r>
              <a:rPr lang="en-US" sz="2400" dirty="0" err="1">
                <a:solidFill>
                  <a:srgbClr val="002060"/>
                </a:solidFill>
              </a:rPr>
              <a:t>учења</a:t>
            </a:r>
            <a:r>
              <a:rPr lang="en-US" sz="2400" dirty="0">
                <a:solidFill>
                  <a:srgbClr val="002060"/>
                </a:solidFill>
              </a:rPr>
              <a:t> </a:t>
            </a:r>
            <a:r>
              <a:rPr lang="en-US" sz="2400" dirty="0" err="1">
                <a:solidFill>
                  <a:srgbClr val="002060"/>
                </a:solidFill>
              </a:rPr>
              <a:t>са</a:t>
            </a:r>
            <a:r>
              <a:rPr lang="en-US" sz="2400" dirty="0">
                <a:solidFill>
                  <a:srgbClr val="002060"/>
                </a:solidFill>
              </a:rPr>
              <a:t> </a:t>
            </a:r>
            <a:r>
              <a:rPr lang="en-US" sz="2400" dirty="0" err="1">
                <a:solidFill>
                  <a:srgbClr val="002060"/>
                </a:solidFill>
              </a:rPr>
              <a:t>осталим</a:t>
            </a:r>
            <a:r>
              <a:rPr lang="en-US" sz="2400" dirty="0">
                <a:solidFill>
                  <a:srgbClr val="002060"/>
                </a:solidFill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</a:rPr>
              <a:t>обавезама</a:t>
            </a:r>
            <a:endParaRPr lang="sr-Cyrl-RS" sz="2400" dirty="0" smtClean="0">
              <a:solidFill>
                <a:srgbClr val="002060"/>
              </a:solidFill>
            </a:endParaRPr>
          </a:p>
          <a:p>
            <a:r>
              <a:rPr lang="sr-Cyrl-RS" sz="2400" dirty="0" smtClean="0">
                <a:solidFill>
                  <a:srgbClr val="002060"/>
                </a:solidFill>
              </a:rPr>
              <a:t>Битно је и да се играте и одморитите, али и то предвидите временом</a:t>
            </a:r>
            <a:endParaRPr lang="en-US" sz="2400" dirty="0">
              <a:solidFill>
                <a:srgbClr val="002060"/>
              </a:solidFill>
            </a:endParaRPr>
          </a:p>
          <a:p>
            <a:endParaRPr lang="en-US" dirty="0"/>
          </a:p>
        </p:txBody>
      </p:sp>
      <p:pic>
        <p:nvPicPr>
          <p:cNvPr id="2050" name="Picture 2" descr="C:\Users\PC\Downloads\82181619_219919635678115_5203467541845901312_o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60000">
            <a:off x="4326942" y="4674900"/>
            <a:ext cx="2510466" cy="1882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045339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r-Cyrl-RS" dirty="0" smtClean="0">
                <a:solidFill>
                  <a:srgbClr val="FF0000"/>
                </a:solidFill>
              </a:rPr>
              <a:t>Принципи управљања временом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buNone/>
            </a:pPr>
            <a:r>
              <a:rPr lang="sr-Cyrl-RS" sz="2400" b="1" dirty="0" smtClean="0"/>
              <a:t>2. </a:t>
            </a:r>
            <a:r>
              <a:rPr lang="en-US" sz="2400" b="1" dirty="0"/>
              <a:t>ФОРМУЛИСАЊЕ </a:t>
            </a:r>
            <a:r>
              <a:rPr lang="sr-Cyrl-RS" sz="2400" b="1" dirty="0" smtClean="0"/>
              <a:t>циљева</a:t>
            </a:r>
            <a:r>
              <a:rPr lang="sr-Cyrl-RS" sz="2400" b="1" dirty="0"/>
              <a:t> </a:t>
            </a:r>
          </a:p>
          <a:p>
            <a:r>
              <a:rPr lang="en-US" sz="2800" dirty="0" err="1">
                <a:solidFill>
                  <a:srgbClr val="0070C0"/>
                </a:solidFill>
              </a:rPr>
              <a:t>постављени</a:t>
            </a:r>
            <a:r>
              <a:rPr lang="en-US" sz="2800" dirty="0">
                <a:solidFill>
                  <a:srgbClr val="0070C0"/>
                </a:solidFill>
              </a:rPr>
              <a:t> </a:t>
            </a:r>
            <a:r>
              <a:rPr lang="en-US" sz="2800" dirty="0" err="1">
                <a:solidFill>
                  <a:srgbClr val="0070C0"/>
                </a:solidFill>
              </a:rPr>
              <a:t>циљ</a:t>
            </a:r>
            <a:r>
              <a:rPr lang="en-US" sz="2800" dirty="0">
                <a:solidFill>
                  <a:srgbClr val="0070C0"/>
                </a:solidFill>
              </a:rPr>
              <a:t> </a:t>
            </a:r>
            <a:r>
              <a:rPr lang="sr-Cyrl-RS" sz="2800" dirty="0" smtClean="0">
                <a:solidFill>
                  <a:srgbClr val="0070C0"/>
                </a:solidFill>
              </a:rPr>
              <a:t>треба да буде ваш</a:t>
            </a:r>
            <a:r>
              <a:rPr lang="en-US" sz="2800" dirty="0" smtClean="0">
                <a:solidFill>
                  <a:srgbClr val="0070C0"/>
                </a:solidFill>
              </a:rPr>
              <a:t> </a:t>
            </a:r>
            <a:r>
              <a:rPr lang="en-US" sz="2800" dirty="0" err="1">
                <a:solidFill>
                  <a:srgbClr val="0070C0"/>
                </a:solidFill>
              </a:rPr>
              <a:t>највећи</a:t>
            </a:r>
            <a:r>
              <a:rPr lang="en-US" sz="2800" dirty="0">
                <a:solidFill>
                  <a:srgbClr val="0070C0"/>
                </a:solidFill>
              </a:rPr>
              <a:t> </a:t>
            </a:r>
            <a:r>
              <a:rPr lang="en-US" sz="2800" dirty="0" err="1">
                <a:solidFill>
                  <a:srgbClr val="0070C0"/>
                </a:solidFill>
              </a:rPr>
              <a:t>покретач</a:t>
            </a:r>
            <a:endParaRPr lang="sr-Cyrl-RS" sz="2800" dirty="0">
              <a:solidFill>
                <a:srgbClr val="0070C0"/>
              </a:solidFill>
            </a:endParaRPr>
          </a:p>
          <a:p>
            <a:r>
              <a:rPr lang="en-US" sz="2800" dirty="0" err="1">
                <a:solidFill>
                  <a:srgbClr val="0070C0"/>
                </a:solidFill>
              </a:rPr>
              <a:t>највећи</a:t>
            </a:r>
            <a:r>
              <a:rPr lang="en-US" sz="2800" dirty="0">
                <a:solidFill>
                  <a:srgbClr val="0070C0"/>
                </a:solidFill>
              </a:rPr>
              <a:t> </a:t>
            </a:r>
            <a:r>
              <a:rPr lang="en-US" sz="2800" dirty="0" err="1">
                <a:solidFill>
                  <a:srgbClr val="0070C0"/>
                </a:solidFill>
              </a:rPr>
              <a:t>број</a:t>
            </a:r>
            <a:r>
              <a:rPr lang="en-US" sz="2800" dirty="0">
                <a:solidFill>
                  <a:srgbClr val="0070C0"/>
                </a:solidFill>
              </a:rPr>
              <a:t> </a:t>
            </a:r>
            <a:r>
              <a:rPr lang="en-US" sz="2800" dirty="0" err="1">
                <a:solidFill>
                  <a:srgbClr val="0070C0"/>
                </a:solidFill>
              </a:rPr>
              <a:t>ученика</a:t>
            </a:r>
            <a:r>
              <a:rPr lang="en-US" sz="2800" dirty="0">
                <a:solidFill>
                  <a:srgbClr val="0070C0"/>
                </a:solidFill>
              </a:rPr>
              <a:t> </a:t>
            </a:r>
            <a:r>
              <a:rPr lang="en-US" sz="2800" b="1" dirty="0" err="1">
                <a:solidFill>
                  <a:srgbClr val="0070C0"/>
                </a:solidFill>
              </a:rPr>
              <a:t>нема</a:t>
            </a:r>
            <a:r>
              <a:rPr lang="en-US" sz="2800" b="1" dirty="0">
                <a:solidFill>
                  <a:srgbClr val="0070C0"/>
                </a:solidFill>
              </a:rPr>
              <a:t> </a:t>
            </a:r>
            <a:r>
              <a:rPr lang="en-US" sz="2800" dirty="0" err="1">
                <a:solidFill>
                  <a:srgbClr val="0070C0"/>
                </a:solidFill>
              </a:rPr>
              <a:t>постављен</a:t>
            </a:r>
            <a:r>
              <a:rPr lang="en-US" sz="2800" dirty="0">
                <a:solidFill>
                  <a:srgbClr val="0070C0"/>
                </a:solidFill>
              </a:rPr>
              <a:t> </a:t>
            </a:r>
            <a:r>
              <a:rPr lang="en-US" sz="2800" dirty="0" err="1">
                <a:solidFill>
                  <a:srgbClr val="0070C0"/>
                </a:solidFill>
              </a:rPr>
              <a:t>циљ</a:t>
            </a:r>
            <a:r>
              <a:rPr lang="en-US" sz="2800" dirty="0">
                <a:solidFill>
                  <a:srgbClr val="0070C0"/>
                </a:solidFill>
              </a:rPr>
              <a:t> </a:t>
            </a:r>
            <a:r>
              <a:rPr lang="en-US" sz="2800" dirty="0" err="1">
                <a:solidFill>
                  <a:srgbClr val="0070C0"/>
                </a:solidFill>
              </a:rPr>
              <a:t>учења</a:t>
            </a:r>
            <a:r>
              <a:rPr lang="en-US" sz="2800" dirty="0">
                <a:solidFill>
                  <a:srgbClr val="0070C0"/>
                </a:solidFill>
              </a:rPr>
              <a:t> </a:t>
            </a:r>
            <a:endParaRPr lang="sr-Cyrl-RS" sz="2800" dirty="0">
              <a:solidFill>
                <a:srgbClr val="0070C0"/>
              </a:solidFill>
            </a:endParaRPr>
          </a:p>
          <a:p>
            <a:r>
              <a:rPr lang="sr-Cyrl-RS" sz="2800" dirty="0" smtClean="0">
                <a:solidFill>
                  <a:srgbClr val="0070C0"/>
                </a:solidFill>
              </a:rPr>
              <a:t>Битно</a:t>
            </a:r>
            <a:r>
              <a:rPr lang="en-US" sz="2800" dirty="0" smtClean="0">
                <a:solidFill>
                  <a:srgbClr val="0070C0"/>
                </a:solidFill>
              </a:rPr>
              <a:t> </a:t>
            </a:r>
            <a:r>
              <a:rPr lang="en-US" sz="2800" dirty="0" err="1">
                <a:solidFill>
                  <a:srgbClr val="0070C0"/>
                </a:solidFill>
              </a:rPr>
              <a:t>је</a:t>
            </a:r>
            <a:r>
              <a:rPr lang="en-US" sz="2800" dirty="0">
                <a:solidFill>
                  <a:srgbClr val="0070C0"/>
                </a:solidFill>
              </a:rPr>
              <a:t> </a:t>
            </a:r>
            <a:r>
              <a:rPr lang="en-US" sz="2800" dirty="0" err="1">
                <a:solidFill>
                  <a:srgbClr val="0070C0"/>
                </a:solidFill>
              </a:rPr>
              <a:t>да</a:t>
            </a:r>
            <a:r>
              <a:rPr lang="en-US" sz="2800" dirty="0">
                <a:solidFill>
                  <a:srgbClr val="0070C0"/>
                </a:solidFill>
              </a:rPr>
              <a:t> </a:t>
            </a:r>
            <a:r>
              <a:rPr lang="en-US" sz="2800" dirty="0" err="1">
                <a:solidFill>
                  <a:srgbClr val="0070C0"/>
                </a:solidFill>
              </a:rPr>
              <a:t>поставите</a:t>
            </a:r>
            <a:r>
              <a:rPr lang="en-US" sz="2800" dirty="0">
                <a:solidFill>
                  <a:srgbClr val="0070C0"/>
                </a:solidFill>
              </a:rPr>
              <a:t> </a:t>
            </a:r>
            <a:r>
              <a:rPr lang="en-US" sz="2800" dirty="0" err="1">
                <a:solidFill>
                  <a:srgbClr val="0070C0"/>
                </a:solidFill>
              </a:rPr>
              <a:t>циљ</a:t>
            </a:r>
            <a:r>
              <a:rPr lang="en-US" sz="2800" dirty="0">
                <a:solidFill>
                  <a:srgbClr val="0070C0"/>
                </a:solidFill>
              </a:rPr>
              <a:t> </a:t>
            </a:r>
            <a:r>
              <a:rPr lang="en-US" sz="2800" dirty="0" err="1">
                <a:solidFill>
                  <a:srgbClr val="0070C0"/>
                </a:solidFill>
              </a:rPr>
              <a:t>који</a:t>
            </a:r>
            <a:r>
              <a:rPr lang="en-US" sz="2800" dirty="0">
                <a:solidFill>
                  <a:srgbClr val="0070C0"/>
                </a:solidFill>
              </a:rPr>
              <a:t> </a:t>
            </a:r>
            <a:r>
              <a:rPr lang="en-US" sz="2800" dirty="0" err="1">
                <a:solidFill>
                  <a:srgbClr val="0070C0"/>
                </a:solidFill>
              </a:rPr>
              <a:t>ће</a:t>
            </a:r>
            <a:r>
              <a:rPr lang="en-US" sz="2800" dirty="0">
                <a:solidFill>
                  <a:srgbClr val="0070C0"/>
                </a:solidFill>
              </a:rPr>
              <a:t> </a:t>
            </a:r>
            <a:r>
              <a:rPr lang="en-US" sz="2800" dirty="0" err="1">
                <a:solidFill>
                  <a:srgbClr val="0070C0"/>
                </a:solidFill>
              </a:rPr>
              <a:t>вас</a:t>
            </a:r>
            <a:r>
              <a:rPr lang="en-US" sz="2800" dirty="0">
                <a:solidFill>
                  <a:srgbClr val="0070C0"/>
                </a:solidFill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</a:rPr>
              <a:t>подстицати</a:t>
            </a:r>
            <a:r>
              <a:rPr lang="sr-Cyrl-RS" sz="2800" dirty="0" smtClean="0">
                <a:solidFill>
                  <a:srgbClr val="0070C0"/>
                </a:solidFill>
              </a:rPr>
              <a:t> ( рецимо играње напољу)</a:t>
            </a:r>
            <a:endParaRPr lang="sr-Cyrl-RS" sz="2800" dirty="0">
              <a:solidFill>
                <a:srgbClr val="0070C0"/>
              </a:solidFill>
            </a:endParaRPr>
          </a:p>
          <a:p>
            <a:endParaRPr lang="en-US" dirty="0"/>
          </a:p>
        </p:txBody>
      </p:sp>
      <p:pic>
        <p:nvPicPr>
          <p:cNvPr id="3074" name="Picture 2" descr="C:\Users\PC\Downloads\84255349_230253041311441_7768804250221543424_n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3768" y="4869160"/>
            <a:ext cx="4100304" cy="16916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069705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r-Cyrl-RS" dirty="0" smtClean="0">
                <a:solidFill>
                  <a:srgbClr val="FF0000"/>
                </a:solidFill>
              </a:rPr>
              <a:t>Принципи управљања временом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lvl="0" indent="0">
              <a:buNone/>
            </a:pPr>
            <a:r>
              <a:rPr lang="sr-Cyrl-RS" sz="2400" b="1" dirty="0"/>
              <a:t>3.</a:t>
            </a:r>
            <a:r>
              <a:rPr lang="en-US" sz="2400" b="1" dirty="0"/>
              <a:t> </a:t>
            </a:r>
            <a:r>
              <a:rPr lang="sr-Cyrl-RS" sz="2400" b="1" dirty="0" smtClean="0"/>
              <a:t> Задатака поделите  на мање делове</a:t>
            </a:r>
            <a:r>
              <a:rPr lang="en-US" sz="2400" b="1" dirty="0" smtClean="0">
                <a:solidFill>
                  <a:srgbClr val="0070C0"/>
                </a:solidFill>
              </a:rPr>
              <a:t> </a:t>
            </a:r>
            <a:endParaRPr lang="sr-Cyrl-RS" sz="2400" b="1" dirty="0">
              <a:solidFill>
                <a:srgbClr val="0070C0"/>
              </a:solidFill>
            </a:endParaRPr>
          </a:p>
          <a:p>
            <a:r>
              <a:rPr lang="en-US" sz="2400" u="sng" dirty="0" err="1">
                <a:solidFill>
                  <a:srgbClr val="0070C0"/>
                </a:solidFill>
              </a:rPr>
              <a:t>разбијањем</a:t>
            </a:r>
            <a:r>
              <a:rPr lang="en-US" sz="2400" dirty="0">
                <a:solidFill>
                  <a:srgbClr val="0070C0"/>
                </a:solidFill>
              </a:rPr>
              <a:t> </a:t>
            </a:r>
            <a:r>
              <a:rPr lang="en-US" sz="2400" dirty="0" err="1">
                <a:solidFill>
                  <a:srgbClr val="0070C0"/>
                </a:solidFill>
              </a:rPr>
              <a:t>великог</a:t>
            </a:r>
            <a:r>
              <a:rPr lang="en-US" sz="2400" dirty="0">
                <a:solidFill>
                  <a:srgbClr val="0070C0"/>
                </a:solidFill>
              </a:rPr>
              <a:t> </a:t>
            </a:r>
            <a:r>
              <a:rPr lang="en-US" sz="2400" dirty="0" err="1">
                <a:solidFill>
                  <a:srgbClr val="0070C0"/>
                </a:solidFill>
              </a:rPr>
              <a:t>задатка</a:t>
            </a:r>
            <a:r>
              <a:rPr lang="en-US" sz="2400" dirty="0">
                <a:solidFill>
                  <a:srgbClr val="0070C0"/>
                </a:solidFill>
              </a:rPr>
              <a:t> у </a:t>
            </a:r>
            <a:r>
              <a:rPr lang="en-US" sz="2400" dirty="0" err="1">
                <a:solidFill>
                  <a:srgbClr val="0070C0"/>
                </a:solidFill>
              </a:rPr>
              <a:t>серију</a:t>
            </a:r>
            <a:r>
              <a:rPr lang="en-US" sz="2400" dirty="0">
                <a:solidFill>
                  <a:srgbClr val="0070C0"/>
                </a:solidFill>
              </a:rPr>
              <a:t> </a:t>
            </a:r>
            <a:r>
              <a:rPr lang="en-US" sz="2400" dirty="0" err="1">
                <a:solidFill>
                  <a:srgbClr val="0070C0"/>
                </a:solidFill>
              </a:rPr>
              <a:t>мањих</a:t>
            </a:r>
            <a:r>
              <a:rPr lang="en-US" sz="2400" dirty="0">
                <a:solidFill>
                  <a:srgbClr val="0070C0"/>
                </a:solidFill>
              </a:rPr>
              <a:t> </a:t>
            </a:r>
            <a:endParaRPr lang="sr-Cyrl-RS" sz="2400" dirty="0">
              <a:solidFill>
                <a:srgbClr val="0070C0"/>
              </a:solidFill>
            </a:endParaRPr>
          </a:p>
          <a:p>
            <a:pPr marL="0" indent="0" algn="r">
              <a:buNone/>
            </a:pPr>
            <a:r>
              <a:rPr lang="sr-Cyrl-RS" sz="2400" dirty="0">
                <a:solidFill>
                  <a:srgbClr val="0070C0"/>
                </a:solidFill>
              </a:rPr>
              <a:t>+ </a:t>
            </a:r>
            <a:r>
              <a:rPr lang="en-US" sz="2400" dirty="0" err="1">
                <a:solidFill>
                  <a:srgbClr val="0070C0"/>
                </a:solidFill>
              </a:rPr>
              <a:t>израдом</a:t>
            </a:r>
            <a:r>
              <a:rPr lang="en-US" sz="2400" dirty="0">
                <a:solidFill>
                  <a:srgbClr val="0070C0"/>
                </a:solidFill>
              </a:rPr>
              <a:t> </a:t>
            </a:r>
            <a:r>
              <a:rPr lang="en-US" sz="2400" u="sng" dirty="0" err="1">
                <a:solidFill>
                  <a:srgbClr val="0070C0"/>
                </a:solidFill>
              </a:rPr>
              <a:t>распореда</a:t>
            </a:r>
            <a:r>
              <a:rPr lang="en-US" sz="2400" u="sng" dirty="0">
                <a:solidFill>
                  <a:srgbClr val="0070C0"/>
                </a:solidFill>
              </a:rPr>
              <a:t> </a:t>
            </a:r>
            <a:r>
              <a:rPr lang="en-US" sz="2400" u="sng" dirty="0" err="1">
                <a:solidFill>
                  <a:srgbClr val="0070C0"/>
                </a:solidFill>
              </a:rPr>
              <a:t>времена</a:t>
            </a:r>
            <a:r>
              <a:rPr lang="en-US" sz="2400" u="sng" dirty="0">
                <a:solidFill>
                  <a:srgbClr val="0070C0"/>
                </a:solidFill>
              </a:rPr>
              <a:t> </a:t>
            </a:r>
            <a:r>
              <a:rPr lang="en-US" sz="2400" u="sng" dirty="0" err="1">
                <a:solidFill>
                  <a:srgbClr val="0070C0"/>
                </a:solidFill>
              </a:rPr>
              <a:t>за</a:t>
            </a:r>
            <a:r>
              <a:rPr lang="en-US" sz="2400" u="sng" dirty="0">
                <a:solidFill>
                  <a:srgbClr val="0070C0"/>
                </a:solidFill>
              </a:rPr>
              <a:t> </a:t>
            </a:r>
            <a:r>
              <a:rPr lang="en-US" sz="2400" u="sng" dirty="0" err="1">
                <a:solidFill>
                  <a:srgbClr val="0070C0"/>
                </a:solidFill>
              </a:rPr>
              <a:t>сваки</a:t>
            </a:r>
            <a:r>
              <a:rPr lang="en-US" sz="2400" u="sng" dirty="0">
                <a:solidFill>
                  <a:srgbClr val="0070C0"/>
                </a:solidFill>
              </a:rPr>
              <a:t> </a:t>
            </a:r>
            <a:r>
              <a:rPr lang="en-US" sz="2400" u="sng" dirty="0" err="1">
                <a:solidFill>
                  <a:srgbClr val="0070C0"/>
                </a:solidFill>
              </a:rPr>
              <a:t>корак</a:t>
            </a:r>
            <a:r>
              <a:rPr lang="en-US" sz="2400" u="sng" dirty="0">
                <a:solidFill>
                  <a:srgbClr val="0070C0"/>
                </a:solidFill>
              </a:rPr>
              <a:t> </a:t>
            </a:r>
            <a:endParaRPr lang="sr-Cyrl-RS" sz="2400" u="sng" dirty="0">
              <a:solidFill>
                <a:srgbClr val="0070C0"/>
              </a:solidFill>
            </a:endParaRPr>
          </a:p>
          <a:p>
            <a:r>
              <a:rPr lang="en-US" sz="2400" dirty="0" err="1">
                <a:solidFill>
                  <a:srgbClr val="0070C0"/>
                </a:solidFill>
              </a:rPr>
              <a:t>можете</a:t>
            </a:r>
            <a:r>
              <a:rPr lang="en-US" sz="2400" dirty="0">
                <a:solidFill>
                  <a:srgbClr val="0070C0"/>
                </a:solidFill>
              </a:rPr>
              <a:t> </a:t>
            </a:r>
            <a:r>
              <a:rPr lang="sr-Cyrl-RS" sz="2400" dirty="0">
                <a:solidFill>
                  <a:srgbClr val="0070C0"/>
                </a:solidFill>
              </a:rPr>
              <a:t>урадити</a:t>
            </a:r>
            <a:r>
              <a:rPr lang="en-US" sz="2400" dirty="0">
                <a:solidFill>
                  <a:srgbClr val="0070C0"/>
                </a:solidFill>
              </a:rPr>
              <a:t> </a:t>
            </a:r>
            <a:r>
              <a:rPr lang="en-US" sz="2400" dirty="0" err="1">
                <a:solidFill>
                  <a:srgbClr val="0070C0"/>
                </a:solidFill>
              </a:rPr>
              <a:t>готово</a:t>
            </a:r>
            <a:r>
              <a:rPr lang="en-US" sz="2400" dirty="0">
                <a:solidFill>
                  <a:srgbClr val="0070C0"/>
                </a:solidFill>
              </a:rPr>
              <a:t> </a:t>
            </a:r>
            <a:r>
              <a:rPr lang="en-US" sz="2400" dirty="0" err="1">
                <a:solidFill>
                  <a:srgbClr val="0070C0"/>
                </a:solidFill>
              </a:rPr>
              <a:t>све</a:t>
            </a:r>
            <a:r>
              <a:rPr lang="en-US" sz="2400" dirty="0">
                <a:solidFill>
                  <a:srgbClr val="0070C0"/>
                </a:solidFill>
              </a:rPr>
              <a:t> </a:t>
            </a:r>
            <a:r>
              <a:rPr lang="en-US" sz="2400" dirty="0" err="1">
                <a:solidFill>
                  <a:srgbClr val="0070C0"/>
                </a:solidFill>
              </a:rPr>
              <a:t>што</a:t>
            </a:r>
            <a:r>
              <a:rPr lang="en-US" sz="2400" dirty="0">
                <a:solidFill>
                  <a:srgbClr val="0070C0"/>
                </a:solidFill>
              </a:rPr>
              <a:t> </a:t>
            </a:r>
            <a:r>
              <a:rPr lang="en-US" sz="2400" dirty="0" err="1">
                <a:solidFill>
                  <a:srgbClr val="0070C0"/>
                </a:solidFill>
              </a:rPr>
              <a:t>замислите</a:t>
            </a:r>
            <a:r>
              <a:rPr lang="en-US" sz="2400" dirty="0">
                <a:solidFill>
                  <a:srgbClr val="0070C0"/>
                </a:solidFill>
              </a:rPr>
              <a:t> </a:t>
            </a:r>
            <a:endParaRPr lang="sr-Cyrl-RS" sz="2400" dirty="0">
              <a:solidFill>
                <a:srgbClr val="0070C0"/>
              </a:solidFill>
            </a:endParaRPr>
          </a:p>
          <a:p>
            <a:pPr marL="0" indent="0" algn="r">
              <a:buNone/>
            </a:pPr>
            <a:r>
              <a:rPr lang="sr-Cyrl-RS" sz="2400" dirty="0">
                <a:solidFill>
                  <a:srgbClr val="0070C0"/>
                </a:solidFill>
              </a:rPr>
              <a:t>+ </a:t>
            </a:r>
            <a:r>
              <a:rPr lang="en-US" sz="2400" dirty="0" err="1">
                <a:solidFill>
                  <a:srgbClr val="0070C0"/>
                </a:solidFill>
              </a:rPr>
              <a:t>уз</a:t>
            </a:r>
            <a:r>
              <a:rPr lang="en-US" sz="2400" dirty="0">
                <a:solidFill>
                  <a:srgbClr val="0070C0"/>
                </a:solidFill>
              </a:rPr>
              <a:t> </a:t>
            </a:r>
            <a:r>
              <a:rPr lang="sr-Cyrl-RS" sz="2400" dirty="0" smtClean="0">
                <a:solidFill>
                  <a:srgbClr val="0070C0"/>
                </a:solidFill>
              </a:rPr>
              <a:t> </a:t>
            </a:r>
            <a:r>
              <a:rPr lang="en-US" sz="2400" dirty="0" err="1">
                <a:solidFill>
                  <a:srgbClr val="0070C0"/>
                </a:solidFill>
              </a:rPr>
              <a:t>мање</a:t>
            </a:r>
            <a:r>
              <a:rPr lang="en-US" sz="2400" dirty="0">
                <a:solidFill>
                  <a:srgbClr val="0070C0"/>
                </a:solidFill>
              </a:rPr>
              <a:t> </a:t>
            </a:r>
            <a:r>
              <a:rPr lang="en-US" sz="2400" dirty="0" err="1">
                <a:solidFill>
                  <a:srgbClr val="0070C0"/>
                </a:solidFill>
              </a:rPr>
              <a:t>стреса</a:t>
            </a:r>
            <a:r>
              <a:rPr lang="en-US" sz="2400" dirty="0"/>
              <a:t> </a:t>
            </a:r>
          </a:p>
          <a:p>
            <a:pPr marL="0" lvl="0" indent="0">
              <a:buNone/>
            </a:pPr>
            <a:r>
              <a:rPr lang="sr-Cyrl-RS" sz="2400" b="1" dirty="0"/>
              <a:t>4. </a:t>
            </a:r>
            <a:r>
              <a:rPr lang="en-US" sz="2400" b="1" dirty="0"/>
              <a:t>ОДРЕЂИВАЊЕ </a:t>
            </a:r>
            <a:r>
              <a:rPr lang="sr-Cyrl-RS" sz="2400" b="1" dirty="0" smtClean="0"/>
              <a:t>приоритета</a:t>
            </a:r>
            <a:r>
              <a:rPr lang="en-US" sz="2400" b="1" dirty="0" smtClean="0"/>
              <a:t> </a:t>
            </a:r>
            <a:endParaRPr lang="sr-Cyrl-RS" sz="2400" b="1" dirty="0"/>
          </a:p>
          <a:p>
            <a:pPr marL="0" lvl="0" indent="0">
              <a:buNone/>
            </a:pPr>
            <a:r>
              <a:rPr lang="en-US" sz="2400" u="sng" dirty="0" err="1">
                <a:solidFill>
                  <a:srgbClr val="0070C0"/>
                </a:solidFill>
              </a:rPr>
              <a:t>направити</a:t>
            </a:r>
            <a:r>
              <a:rPr lang="en-US" sz="2400" u="sng" dirty="0">
                <a:solidFill>
                  <a:srgbClr val="0070C0"/>
                </a:solidFill>
              </a:rPr>
              <a:t> </a:t>
            </a:r>
            <a:r>
              <a:rPr lang="en-US" sz="2400" u="sng" dirty="0" err="1">
                <a:solidFill>
                  <a:srgbClr val="0070C0"/>
                </a:solidFill>
              </a:rPr>
              <a:t>листу</a:t>
            </a:r>
            <a:r>
              <a:rPr lang="sr-Cyrl-RS" sz="2400" dirty="0">
                <a:solidFill>
                  <a:srgbClr val="0070C0"/>
                </a:solidFill>
              </a:rPr>
              <a:t>:</a:t>
            </a:r>
          </a:p>
          <a:p>
            <a:pPr marL="0" lvl="0" indent="0">
              <a:buNone/>
            </a:pPr>
            <a:r>
              <a:rPr lang="sr-Cyrl-RS" sz="2400" dirty="0">
                <a:solidFill>
                  <a:srgbClr val="0070C0"/>
                </a:solidFill>
              </a:rPr>
              <a:t> - 1. - </a:t>
            </a:r>
            <a:r>
              <a:rPr lang="en-US" sz="2400" dirty="0" err="1">
                <a:solidFill>
                  <a:srgbClr val="0070C0"/>
                </a:solidFill>
              </a:rPr>
              <a:t>најважнијих</a:t>
            </a:r>
            <a:r>
              <a:rPr lang="en-US" sz="2400" dirty="0">
                <a:solidFill>
                  <a:srgbClr val="0070C0"/>
                </a:solidFill>
              </a:rPr>
              <a:t> </a:t>
            </a:r>
            <a:r>
              <a:rPr lang="en-US" sz="2400" dirty="0" err="1">
                <a:solidFill>
                  <a:srgbClr val="0070C0"/>
                </a:solidFill>
              </a:rPr>
              <a:t>задатака</a:t>
            </a:r>
            <a:r>
              <a:rPr lang="en-US" sz="2400" dirty="0">
                <a:solidFill>
                  <a:srgbClr val="0070C0"/>
                </a:solidFill>
              </a:rPr>
              <a:t> у </a:t>
            </a:r>
            <a:r>
              <a:rPr lang="en-US" sz="2400" dirty="0" err="1">
                <a:solidFill>
                  <a:srgbClr val="0070C0"/>
                </a:solidFill>
              </a:rPr>
              <a:t>току</a:t>
            </a:r>
            <a:r>
              <a:rPr lang="en-US" sz="2400" dirty="0">
                <a:solidFill>
                  <a:srgbClr val="0070C0"/>
                </a:solidFill>
              </a:rPr>
              <a:t> </a:t>
            </a:r>
            <a:r>
              <a:rPr lang="en-US" sz="2400" dirty="0" err="1">
                <a:solidFill>
                  <a:srgbClr val="0070C0"/>
                </a:solidFill>
              </a:rPr>
              <a:t>дана</a:t>
            </a:r>
            <a:r>
              <a:rPr lang="en-US" sz="2400" dirty="0">
                <a:solidFill>
                  <a:srgbClr val="0070C0"/>
                </a:solidFill>
              </a:rPr>
              <a:t>, </a:t>
            </a:r>
            <a:endParaRPr lang="sr-Cyrl-RS" sz="2400" dirty="0">
              <a:solidFill>
                <a:srgbClr val="0070C0"/>
              </a:solidFill>
            </a:endParaRPr>
          </a:p>
          <a:p>
            <a:pPr lvl="0">
              <a:buFontTx/>
              <a:buChar char="-"/>
            </a:pPr>
            <a:r>
              <a:rPr lang="sr-Cyrl-RS" sz="2400" dirty="0">
                <a:solidFill>
                  <a:srgbClr val="0070C0"/>
                </a:solidFill>
              </a:rPr>
              <a:t>2. - </a:t>
            </a:r>
            <a:r>
              <a:rPr lang="en-US" sz="2400" dirty="0" err="1">
                <a:solidFill>
                  <a:srgbClr val="0070C0"/>
                </a:solidFill>
              </a:rPr>
              <a:t>затим</a:t>
            </a:r>
            <a:r>
              <a:rPr lang="en-US" sz="2400" dirty="0">
                <a:solidFill>
                  <a:srgbClr val="0070C0"/>
                </a:solidFill>
              </a:rPr>
              <a:t> </a:t>
            </a:r>
            <a:r>
              <a:rPr lang="en-US" sz="2400" dirty="0" err="1">
                <a:solidFill>
                  <a:srgbClr val="0070C0"/>
                </a:solidFill>
              </a:rPr>
              <a:t>листу</a:t>
            </a:r>
            <a:r>
              <a:rPr lang="en-US" sz="2400" dirty="0">
                <a:solidFill>
                  <a:srgbClr val="0070C0"/>
                </a:solidFill>
              </a:rPr>
              <a:t> </a:t>
            </a:r>
            <a:r>
              <a:rPr lang="en-US" sz="2400" dirty="0" err="1">
                <a:solidFill>
                  <a:srgbClr val="0070C0"/>
                </a:solidFill>
              </a:rPr>
              <a:t>средње</a:t>
            </a:r>
            <a:r>
              <a:rPr lang="en-US" sz="2400" dirty="0">
                <a:solidFill>
                  <a:srgbClr val="0070C0"/>
                </a:solidFill>
              </a:rPr>
              <a:t> </a:t>
            </a:r>
            <a:r>
              <a:rPr lang="en-US" sz="2400" dirty="0" err="1">
                <a:solidFill>
                  <a:srgbClr val="0070C0"/>
                </a:solidFill>
              </a:rPr>
              <a:t>битних</a:t>
            </a:r>
            <a:r>
              <a:rPr lang="en-US" sz="2400" dirty="0">
                <a:solidFill>
                  <a:srgbClr val="0070C0"/>
                </a:solidFill>
              </a:rPr>
              <a:t> </a:t>
            </a:r>
            <a:r>
              <a:rPr lang="en-US" sz="2400" dirty="0" err="1">
                <a:solidFill>
                  <a:srgbClr val="0070C0"/>
                </a:solidFill>
              </a:rPr>
              <a:t>задатака</a:t>
            </a:r>
            <a:r>
              <a:rPr lang="en-US" sz="2400" dirty="0">
                <a:solidFill>
                  <a:srgbClr val="0070C0"/>
                </a:solidFill>
              </a:rPr>
              <a:t> </a:t>
            </a:r>
            <a:r>
              <a:rPr lang="en-US" sz="2400" dirty="0" err="1">
                <a:solidFill>
                  <a:srgbClr val="0070C0"/>
                </a:solidFill>
              </a:rPr>
              <a:t>које</a:t>
            </a:r>
            <a:r>
              <a:rPr lang="en-US" sz="2400" dirty="0">
                <a:solidFill>
                  <a:srgbClr val="0070C0"/>
                </a:solidFill>
              </a:rPr>
              <a:t> </a:t>
            </a:r>
            <a:r>
              <a:rPr lang="en-US" sz="2400" dirty="0" err="1">
                <a:solidFill>
                  <a:srgbClr val="0070C0"/>
                </a:solidFill>
              </a:rPr>
              <a:t>треба</a:t>
            </a:r>
            <a:r>
              <a:rPr lang="en-US" sz="2400" dirty="0">
                <a:solidFill>
                  <a:srgbClr val="0070C0"/>
                </a:solidFill>
              </a:rPr>
              <a:t> </a:t>
            </a:r>
            <a:r>
              <a:rPr lang="en-US" sz="2400" dirty="0" err="1">
                <a:solidFill>
                  <a:srgbClr val="0070C0"/>
                </a:solidFill>
              </a:rPr>
              <a:t>да</a:t>
            </a:r>
            <a:r>
              <a:rPr lang="en-US" sz="2400" dirty="0">
                <a:solidFill>
                  <a:srgbClr val="0070C0"/>
                </a:solidFill>
              </a:rPr>
              <a:t> </a:t>
            </a:r>
            <a:r>
              <a:rPr lang="en-US" sz="2400" dirty="0" err="1">
                <a:solidFill>
                  <a:srgbClr val="0070C0"/>
                </a:solidFill>
              </a:rPr>
              <a:t>обавите</a:t>
            </a:r>
            <a:r>
              <a:rPr lang="en-US" sz="2400" dirty="0">
                <a:solidFill>
                  <a:srgbClr val="0070C0"/>
                </a:solidFill>
              </a:rPr>
              <a:t> и</a:t>
            </a:r>
            <a:r>
              <a:rPr lang="sr-Cyrl-RS" sz="2400" dirty="0">
                <a:solidFill>
                  <a:srgbClr val="0070C0"/>
                </a:solidFill>
              </a:rPr>
              <a:t>, на крају:</a:t>
            </a:r>
          </a:p>
          <a:p>
            <a:pPr lvl="0">
              <a:buFontTx/>
              <a:buChar char="-"/>
            </a:pPr>
            <a:r>
              <a:rPr lang="sr-Cyrl-RS" sz="2400" dirty="0">
                <a:solidFill>
                  <a:srgbClr val="0070C0"/>
                </a:solidFill>
              </a:rPr>
              <a:t>3. - </a:t>
            </a:r>
            <a:r>
              <a:rPr lang="en-US" sz="2400" dirty="0" err="1">
                <a:solidFill>
                  <a:srgbClr val="0070C0"/>
                </a:solidFill>
              </a:rPr>
              <a:t>листу</a:t>
            </a:r>
            <a:r>
              <a:rPr lang="en-US" sz="2400" dirty="0">
                <a:solidFill>
                  <a:srgbClr val="0070C0"/>
                </a:solidFill>
              </a:rPr>
              <a:t> </a:t>
            </a:r>
            <a:r>
              <a:rPr lang="en-US" sz="2400" dirty="0" err="1">
                <a:solidFill>
                  <a:srgbClr val="0070C0"/>
                </a:solidFill>
              </a:rPr>
              <a:t>задатака</a:t>
            </a:r>
            <a:r>
              <a:rPr lang="en-US" sz="2400" dirty="0">
                <a:solidFill>
                  <a:srgbClr val="0070C0"/>
                </a:solidFill>
              </a:rPr>
              <a:t> </a:t>
            </a:r>
            <a:r>
              <a:rPr lang="en-US" sz="2400" dirty="0" err="1">
                <a:solidFill>
                  <a:srgbClr val="0070C0"/>
                </a:solidFill>
              </a:rPr>
              <a:t>које</a:t>
            </a:r>
            <a:r>
              <a:rPr lang="en-US" sz="2400" dirty="0">
                <a:solidFill>
                  <a:srgbClr val="0070C0"/>
                </a:solidFill>
              </a:rPr>
              <a:t> </a:t>
            </a:r>
            <a:r>
              <a:rPr lang="en-US" sz="2400" dirty="0" err="1">
                <a:solidFill>
                  <a:srgbClr val="0070C0"/>
                </a:solidFill>
              </a:rPr>
              <a:t>ћете</a:t>
            </a:r>
            <a:r>
              <a:rPr lang="en-US" sz="2400" dirty="0">
                <a:solidFill>
                  <a:srgbClr val="0070C0"/>
                </a:solidFill>
              </a:rPr>
              <a:t> </a:t>
            </a:r>
            <a:r>
              <a:rPr lang="en-US" sz="2400" dirty="0" err="1">
                <a:solidFill>
                  <a:srgbClr val="0070C0"/>
                </a:solidFill>
              </a:rPr>
              <a:t>урадити</a:t>
            </a:r>
            <a:r>
              <a:rPr lang="en-US" sz="2400" dirty="0">
                <a:solidFill>
                  <a:srgbClr val="0070C0"/>
                </a:solidFill>
              </a:rPr>
              <a:t> </a:t>
            </a:r>
            <a:r>
              <a:rPr lang="en-US" sz="2400" dirty="0" err="1">
                <a:solidFill>
                  <a:srgbClr val="0070C0"/>
                </a:solidFill>
              </a:rPr>
              <a:t>ако</a:t>
            </a:r>
            <a:r>
              <a:rPr lang="en-US" sz="2400" dirty="0">
                <a:solidFill>
                  <a:srgbClr val="0070C0"/>
                </a:solidFill>
              </a:rPr>
              <a:t> </a:t>
            </a:r>
            <a:r>
              <a:rPr lang="en-US" sz="2400" dirty="0" err="1">
                <a:solidFill>
                  <a:srgbClr val="0070C0"/>
                </a:solidFill>
              </a:rPr>
              <a:t>вам</a:t>
            </a:r>
            <a:r>
              <a:rPr lang="en-US" sz="2400" dirty="0">
                <a:solidFill>
                  <a:srgbClr val="0070C0"/>
                </a:solidFill>
              </a:rPr>
              <a:t> </a:t>
            </a:r>
            <a:r>
              <a:rPr lang="en-US" sz="2400" dirty="0" err="1">
                <a:solidFill>
                  <a:srgbClr val="0070C0"/>
                </a:solidFill>
              </a:rPr>
              <a:t>остане</a:t>
            </a:r>
            <a:r>
              <a:rPr lang="en-US" sz="2400" dirty="0">
                <a:solidFill>
                  <a:srgbClr val="0070C0"/>
                </a:solidFill>
              </a:rPr>
              <a:t> </a:t>
            </a:r>
            <a:r>
              <a:rPr lang="en-US" sz="2400" dirty="0" err="1">
                <a:solidFill>
                  <a:srgbClr val="0070C0"/>
                </a:solidFill>
              </a:rPr>
              <a:t>слободног</a:t>
            </a:r>
            <a:r>
              <a:rPr lang="en-US" sz="2400" dirty="0">
                <a:solidFill>
                  <a:srgbClr val="0070C0"/>
                </a:solidFill>
              </a:rPr>
              <a:t> </a:t>
            </a:r>
            <a:r>
              <a:rPr lang="en-US" sz="2400" dirty="0" err="1">
                <a:solidFill>
                  <a:srgbClr val="0070C0"/>
                </a:solidFill>
              </a:rPr>
              <a:t>времена</a:t>
            </a:r>
            <a:endParaRPr lang="en-US" sz="2400" dirty="0">
              <a:solidFill>
                <a:srgbClr val="0070C0"/>
              </a:solidFill>
            </a:endParaRPr>
          </a:p>
          <a:p>
            <a:pPr marL="0" indent="0">
              <a:buNone/>
            </a:pPr>
            <a:endParaRPr lang="en-US" sz="24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19205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r-Cyrl-RS" dirty="0" smtClean="0">
                <a:solidFill>
                  <a:srgbClr val="FF0000"/>
                </a:solidFill>
              </a:rPr>
              <a:t>Принципи управљања временом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buNone/>
            </a:pPr>
            <a:r>
              <a:rPr lang="sr-Cyrl-RS" sz="2400" b="1" dirty="0"/>
              <a:t>5. </a:t>
            </a:r>
            <a:r>
              <a:rPr lang="sr-Cyrl-RS" sz="2400" b="1" dirty="0" smtClean="0"/>
              <a:t>Корисно да знате:</a:t>
            </a:r>
            <a:r>
              <a:rPr lang="en-US" sz="2400" b="1" dirty="0" smtClean="0"/>
              <a:t> </a:t>
            </a:r>
            <a:endParaRPr lang="sr-Cyrl-RS" sz="2400" b="1" dirty="0"/>
          </a:p>
          <a:p>
            <a:r>
              <a:rPr lang="en-US" sz="2400" dirty="0" err="1">
                <a:solidFill>
                  <a:srgbClr val="0070C0"/>
                </a:solidFill>
              </a:rPr>
              <a:t>најтеже</a:t>
            </a:r>
            <a:r>
              <a:rPr lang="en-US" sz="2400" dirty="0">
                <a:solidFill>
                  <a:srgbClr val="0070C0"/>
                </a:solidFill>
              </a:rPr>
              <a:t> и </a:t>
            </a:r>
            <a:r>
              <a:rPr lang="en-US" sz="2400" dirty="0" err="1">
                <a:solidFill>
                  <a:srgbClr val="0070C0"/>
                </a:solidFill>
              </a:rPr>
              <a:t>најзахтевније</a:t>
            </a:r>
            <a:r>
              <a:rPr lang="en-US" sz="2400" dirty="0">
                <a:solidFill>
                  <a:srgbClr val="0070C0"/>
                </a:solidFill>
              </a:rPr>
              <a:t> </a:t>
            </a:r>
            <a:r>
              <a:rPr lang="sr-Cyrl-RS" sz="2400" dirty="0" smtClean="0">
                <a:solidFill>
                  <a:srgbClr val="0070C0"/>
                </a:solidFill>
              </a:rPr>
              <a:t>задатке </a:t>
            </a:r>
            <a:r>
              <a:rPr lang="en-US" sz="2400" dirty="0" smtClean="0">
                <a:solidFill>
                  <a:srgbClr val="0070C0"/>
                </a:solidFill>
              </a:rPr>
              <a:t> </a:t>
            </a:r>
            <a:r>
              <a:rPr lang="en-US" sz="2400" dirty="0" err="1">
                <a:solidFill>
                  <a:srgbClr val="0070C0"/>
                </a:solidFill>
              </a:rPr>
              <a:t>треба</a:t>
            </a:r>
            <a:r>
              <a:rPr lang="en-US" sz="2400" dirty="0">
                <a:solidFill>
                  <a:srgbClr val="0070C0"/>
                </a:solidFill>
              </a:rPr>
              <a:t> </a:t>
            </a:r>
            <a:r>
              <a:rPr lang="en-US" sz="2400" dirty="0" err="1">
                <a:solidFill>
                  <a:srgbClr val="0070C0"/>
                </a:solidFill>
              </a:rPr>
              <a:t>радити</a:t>
            </a:r>
            <a:r>
              <a:rPr lang="en-US" sz="2400" dirty="0">
                <a:solidFill>
                  <a:srgbClr val="0070C0"/>
                </a:solidFill>
              </a:rPr>
              <a:t> </a:t>
            </a:r>
            <a:r>
              <a:rPr lang="en-US" sz="2400" dirty="0" err="1">
                <a:solidFill>
                  <a:srgbClr val="0070C0"/>
                </a:solidFill>
              </a:rPr>
              <a:t>када</a:t>
            </a:r>
            <a:r>
              <a:rPr lang="en-US" sz="2400" dirty="0">
                <a:solidFill>
                  <a:srgbClr val="0070C0"/>
                </a:solidFill>
              </a:rPr>
              <a:t> </a:t>
            </a:r>
            <a:r>
              <a:rPr lang="en-US" sz="2400" dirty="0" err="1">
                <a:solidFill>
                  <a:srgbClr val="0070C0"/>
                </a:solidFill>
              </a:rPr>
              <a:t>сте</a:t>
            </a:r>
            <a:r>
              <a:rPr lang="en-US" sz="2400" dirty="0">
                <a:solidFill>
                  <a:srgbClr val="0070C0"/>
                </a:solidFill>
              </a:rPr>
              <a:t> </a:t>
            </a:r>
            <a:r>
              <a:rPr lang="en-US" sz="2400" dirty="0" err="1">
                <a:solidFill>
                  <a:srgbClr val="0070C0"/>
                </a:solidFill>
              </a:rPr>
              <a:t>најпродуктивнији</a:t>
            </a:r>
            <a:r>
              <a:rPr lang="en-US" sz="2400" dirty="0">
                <a:solidFill>
                  <a:srgbClr val="0070C0"/>
                </a:solidFill>
              </a:rPr>
              <a:t> и </a:t>
            </a:r>
            <a:r>
              <a:rPr lang="en-US" sz="2400" dirty="0" err="1" smtClean="0">
                <a:solidFill>
                  <a:srgbClr val="0070C0"/>
                </a:solidFill>
              </a:rPr>
              <a:t>најконцентрисанији</a:t>
            </a:r>
            <a:r>
              <a:rPr lang="sr-Cyrl-RS" sz="2400" dirty="0" smtClean="0">
                <a:solidFill>
                  <a:srgbClr val="0070C0"/>
                </a:solidFill>
              </a:rPr>
              <a:t>- пре подне </a:t>
            </a:r>
            <a:endParaRPr lang="sr-Cyrl-RS" sz="2400" dirty="0">
              <a:solidFill>
                <a:srgbClr val="0070C0"/>
              </a:solidFill>
            </a:endParaRPr>
          </a:p>
          <a:p>
            <a:r>
              <a:rPr lang="sr-Cyrl-RS" sz="2400" dirty="0" smtClean="0">
                <a:solidFill>
                  <a:srgbClr val="0070C0"/>
                </a:solidFill>
              </a:rPr>
              <a:t>Овако  </a:t>
            </a:r>
            <a:r>
              <a:rPr lang="sr-Cyrl-RS" sz="2400" dirty="0">
                <a:solidFill>
                  <a:srgbClr val="0070C0"/>
                </a:solidFill>
              </a:rPr>
              <a:t>ћете </a:t>
            </a:r>
            <a:r>
              <a:rPr lang="en-US" sz="2400" dirty="0" err="1">
                <a:solidFill>
                  <a:srgbClr val="0070C0"/>
                </a:solidFill>
              </a:rPr>
              <a:t>најкомпликованије</a:t>
            </a:r>
            <a:r>
              <a:rPr lang="en-US" sz="2400" dirty="0">
                <a:solidFill>
                  <a:srgbClr val="0070C0"/>
                </a:solidFill>
              </a:rPr>
              <a:t> и </a:t>
            </a:r>
            <a:r>
              <a:rPr lang="en-US" sz="2400" dirty="0" err="1">
                <a:solidFill>
                  <a:srgbClr val="0070C0"/>
                </a:solidFill>
              </a:rPr>
              <a:t>најсложније</a:t>
            </a:r>
            <a:r>
              <a:rPr lang="en-US" sz="2400" dirty="0">
                <a:solidFill>
                  <a:srgbClr val="0070C0"/>
                </a:solidFill>
              </a:rPr>
              <a:t> </a:t>
            </a:r>
            <a:r>
              <a:rPr lang="en-US" sz="2400" dirty="0" err="1">
                <a:solidFill>
                  <a:srgbClr val="0070C0"/>
                </a:solidFill>
              </a:rPr>
              <a:t>ствари</a:t>
            </a:r>
            <a:r>
              <a:rPr lang="en-US" sz="2400" dirty="0">
                <a:solidFill>
                  <a:srgbClr val="0070C0"/>
                </a:solidFill>
              </a:rPr>
              <a:t> </a:t>
            </a:r>
            <a:r>
              <a:rPr lang="en-US" sz="2400" dirty="0" err="1">
                <a:solidFill>
                  <a:srgbClr val="0070C0"/>
                </a:solidFill>
              </a:rPr>
              <a:t>завршит</a:t>
            </a:r>
            <a:r>
              <a:rPr lang="sr-Cyrl-RS" sz="2400" dirty="0">
                <a:solidFill>
                  <a:srgbClr val="0070C0"/>
                </a:solidFill>
              </a:rPr>
              <a:t>и</a:t>
            </a:r>
            <a:r>
              <a:rPr lang="en-US" sz="2400" dirty="0">
                <a:solidFill>
                  <a:srgbClr val="0070C0"/>
                </a:solidFill>
              </a:rPr>
              <a:t> </a:t>
            </a:r>
            <a:r>
              <a:rPr lang="en-US" sz="2400" dirty="0" err="1">
                <a:solidFill>
                  <a:srgbClr val="0070C0"/>
                </a:solidFill>
              </a:rPr>
              <a:t>док</a:t>
            </a:r>
            <a:r>
              <a:rPr lang="en-US" sz="2400" dirty="0">
                <a:solidFill>
                  <a:srgbClr val="0070C0"/>
                </a:solidFill>
              </a:rPr>
              <a:t> </a:t>
            </a:r>
            <a:r>
              <a:rPr lang="en-US" sz="2400" dirty="0" err="1">
                <a:solidFill>
                  <a:srgbClr val="0070C0"/>
                </a:solidFill>
              </a:rPr>
              <a:t>сте</a:t>
            </a:r>
            <a:r>
              <a:rPr lang="en-US" sz="2400" dirty="0">
                <a:solidFill>
                  <a:srgbClr val="0070C0"/>
                </a:solidFill>
              </a:rPr>
              <a:t> </a:t>
            </a:r>
            <a:r>
              <a:rPr lang="en-US" sz="2400" dirty="0" smtClean="0">
                <a:solidFill>
                  <a:srgbClr val="0070C0"/>
                </a:solidFill>
              </a:rPr>
              <a:t> </a:t>
            </a:r>
            <a:r>
              <a:rPr lang="en-US" sz="2400" dirty="0" err="1">
                <a:solidFill>
                  <a:srgbClr val="0070C0"/>
                </a:solidFill>
              </a:rPr>
              <a:t>одморни</a:t>
            </a:r>
            <a:r>
              <a:rPr lang="en-US" sz="2400" dirty="0">
                <a:solidFill>
                  <a:srgbClr val="0070C0"/>
                </a:solidFill>
              </a:rPr>
              <a:t> </a:t>
            </a:r>
            <a:r>
              <a:rPr lang="sr-Cyrl-RS" sz="2400" dirty="0" smtClean="0">
                <a:solidFill>
                  <a:srgbClr val="0070C0"/>
                </a:solidFill>
              </a:rPr>
              <a:t>, </a:t>
            </a:r>
            <a:r>
              <a:rPr lang="en-US" sz="2400" dirty="0" err="1" smtClean="0">
                <a:solidFill>
                  <a:srgbClr val="0070C0"/>
                </a:solidFill>
              </a:rPr>
              <a:t>пуни</a:t>
            </a:r>
            <a:r>
              <a:rPr lang="en-US" sz="2400" dirty="0" smtClean="0">
                <a:solidFill>
                  <a:srgbClr val="0070C0"/>
                </a:solidFill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</a:rPr>
              <a:t>енергије</a:t>
            </a:r>
            <a:r>
              <a:rPr lang="sr-Cyrl-RS" sz="2400" dirty="0" smtClean="0">
                <a:solidFill>
                  <a:srgbClr val="0070C0"/>
                </a:solidFill>
              </a:rPr>
              <a:t> и наспавани</a:t>
            </a:r>
            <a:endParaRPr lang="en-US" sz="2400" dirty="0">
              <a:solidFill>
                <a:srgbClr val="0070C0"/>
              </a:solidFill>
            </a:endParaRPr>
          </a:p>
          <a:p>
            <a:pPr marL="0" indent="0">
              <a:buNone/>
            </a:pPr>
            <a:endParaRPr lang="en-US" sz="2400" dirty="0"/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76056" y="4066803"/>
            <a:ext cx="2791197" cy="279119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4394747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Cyrl-RS" dirty="0" smtClean="0">
                <a:solidFill>
                  <a:srgbClr val="FF0000"/>
                </a:solidFill>
              </a:rPr>
              <a:t>Чувајте се Крадљиваца времена , а има их 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Cyrl-RS" dirty="0" smtClean="0">
                <a:solidFill>
                  <a:srgbClr val="0070C0"/>
                </a:solidFill>
              </a:rPr>
              <a:t>1.лоше планирање времена</a:t>
            </a:r>
          </a:p>
          <a:p>
            <a:r>
              <a:rPr lang="sr-Cyrl-RS" dirty="0" smtClean="0">
                <a:solidFill>
                  <a:srgbClr val="0070C0"/>
                </a:solidFill>
              </a:rPr>
              <a:t>2.недостатак циљева</a:t>
            </a:r>
          </a:p>
          <a:p>
            <a:r>
              <a:rPr lang="sr-Cyrl-RS" dirty="0" smtClean="0">
                <a:solidFill>
                  <a:srgbClr val="0070C0"/>
                </a:solidFill>
              </a:rPr>
              <a:t>3.одлагање послова( после ћу, сутра ћу)</a:t>
            </a:r>
          </a:p>
          <a:p>
            <a:r>
              <a:rPr lang="sr-Cyrl-RS" dirty="0" smtClean="0">
                <a:solidFill>
                  <a:srgbClr val="0070C0"/>
                </a:solidFill>
              </a:rPr>
              <a:t>4.ометања у раду , учењу</a:t>
            </a:r>
          </a:p>
          <a:p>
            <a:r>
              <a:rPr lang="sr-Cyrl-RS" dirty="0" smtClean="0">
                <a:solidFill>
                  <a:srgbClr val="0070C0"/>
                </a:solidFill>
              </a:rPr>
              <a:t>5.превише труда/урадити све за што краће време</a:t>
            </a:r>
          </a:p>
          <a:p>
            <a:r>
              <a:rPr lang="sr-Cyrl-RS" dirty="0" smtClean="0">
                <a:solidFill>
                  <a:srgbClr val="0070C0"/>
                </a:solidFill>
              </a:rPr>
              <a:t>6.претрпан сто/неорганизован материјал</a:t>
            </a:r>
          </a:p>
          <a:p>
            <a:r>
              <a:rPr lang="sr-Cyrl-RS" dirty="0" smtClean="0">
                <a:solidFill>
                  <a:srgbClr val="0070C0"/>
                </a:solidFill>
              </a:rPr>
              <a:t>7.поставите себи аларм , да вам звони као школско звоно</a:t>
            </a:r>
            <a:endParaRPr lang="en-US" dirty="0">
              <a:solidFill>
                <a:srgbClr val="0070C0"/>
              </a:solidFill>
            </a:endParaRPr>
          </a:p>
        </p:txBody>
      </p:sp>
      <p:pic>
        <p:nvPicPr>
          <p:cNvPr id="4098" name="Picture 2" descr="C:\Users\PC\Desktop\download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6176" y="188640"/>
            <a:ext cx="1699092" cy="17373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500166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r-Cyrl-RS" dirty="0" smtClean="0">
                <a:solidFill>
                  <a:srgbClr val="FF0000"/>
                </a:solidFill>
              </a:rPr>
              <a:t>Практични савети 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lvl="1"/>
            <a:r>
              <a:rPr lang="en-US" sz="2400" dirty="0" err="1">
                <a:solidFill>
                  <a:srgbClr val="0070C0"/>
                </a:solidFill>
              </a:rPr>
              <a:t>Важне</a:t>
            </a:r>
            <a:r>
              <a:rPr lang="en-US" sz="2400" dirty="0">
                <a:solidFill>
                  <a:srgbClr val="0070C0"/>
                </a:solidFill>
              </a:rPr>
              <a:t> </a:t>
            </a:r>
            <a:r>
              <a:rPr lang="en-US" sz="2400" dirty="0" err="1">
                <a:solidFill>
                  <a:srgbClr val="0070C0"/>
                </a:solidFill>
              </a:rPr>
              <a:t>активности</a:t>
            </a:r>
            <a:r>
              <a:rPr lang="en-US" sz="2400" dirty="0">
                <a:solidFill>
                  <a:srgbClr val="0070C0"/>
                </a:solidFill>
              </a:rPr>
              <a:t> у </a:t>
            </a:r>
            <a:r>
              <a:rPr lang="en-US" sz="2400" dirty="0" err="1">
                <a:solidFill>
                  <a:srgbClr val="0070C0"/>
                </a:solidFill>
              </a:rPr>
              <a:t>учењу</a:t>
            </a:r>
            <a:r>
              <a:rPr lang="en-US" sz="2400" dirty="0">
                <a:solidFill>
                  <a:srgbClr val="0070C0"/>
                </a:solidFill>
              </a:rPr>
              <a:t> </a:t>
            </a:r>
            <a:r>
              <a:rPr lang="en-US" sz="2400" dirty="0" err="1">
                <a:solidFill>
                  <a:srgbClr val="0070C0"/>
                </a:solidFill>
              </a:rPr>
              <a:t>обављајте</a:t>
            </a:r>
            <a:r>
              <a:rPr lang="en-US" sz="2400" dirty="0">
                <a:solidFill>
                  <a:srgbClr val="0070C0"/>
                </a:solidFill>
              </a:rPr>
              <a:t> </a:t>
            </a:r>
            <a:r>
              <a:rPr lang="en-US" sz="2400" b="1" dirty="0" err="1">
                <a:solidFill>
                  <a:srgbClr val="0070C0"/>
                </a:solidFill>
              </a:rPr>
              <a:t>рано</a:t>
            </a:r>
            <a:r>
              <a:rPr lang="en-US" sz="2400" b="1" dirty="0">
                <a:solidFill>
                  <a:srgbClr val="0070C0"/>
                </a:solidFill>
              </a:rPr>
              <a:t> </a:t>
            </a:r>
            <a:r>
              <a:rPr lang="en-US" sz="2400" b="1" dirty="0" err="1">
                <a:solidFill>
                  <a:srgbClr val="0070C0"/>
                </a:solidFill>
              </a:rPr>
              <a:t>ујутру</a:t>
            </a:r>
            <a:r>
              <a:rPr lang="en-US" sz="2400" b="1" dirty="0">
                <a:solidFill>
                  <a:srgbClr val="0070C0"/>
                </a:solidFill>
              </a:rPr>
              <a:t> </a:t>
            </a:r>
            <a:r>
              <a:rPr lang="en-US" sz="2400" dirty="0" err="1">
                <a:solidFill>
                  <a:srgbClr val="0070C0"/>
                </a:solidFill>
              </a:rPr>
              <a:t>јер</a:t>
            </a:r>
            <a:r>
              <a:rPr lang="en-US" sz="2400" dirty="0">
                <a:solidFill>
                  <a:srgbClr val="0070C0"/>
                </a:solidFill>
              </a:rPr>
              <a:t> </a:t>
            </a:r>
            <a:r>
              <a:rPr lang="en-US" sz="2400" dirty="0" err="1">
                <a:solidFill>
                  <a:srgbClr val="0070C0"/>
                </a:solidFill>
              </a:rPr>
              <a:t>се</a:t>
            </a:r>
            <a:r>
              <a:rPr lang="en-US" sz="2400" dirty="0">
                <a:solidFill>
                  <a:srgbClr val="0070C0"/>
                </a:solidFill>
              </a:rPr>
              <a:t> </a:t>
            </a:r>
            <a:r>
              <a:rPr lang="en-US" sz="2400" dirty="0" err="1">
                <a:solidFill>
                  <a:srgbClr val="0070C0"/>
                </a:solidFill>
              </a:rPr>
              <a:t>време</a:t>
            </a:r>
            <a:r>
              <a:rPr lang="en-US" sz="2400" dirty="0">
                <a:solidFill>
                  <a:srgbClr val="0070C0"/>
                </a:solidFill>
              </a:rPr>
              <a:t> </a:t>
            </a:r>
            <a:r>
              <a:rPr lang="en-US" sz="2400" dirty="0" err="1">
                <a:solidFill>
                  <a:srgbClr val="0070C0"/>
                </a:solidFill>
              </a:rPr>
              <a:t>за</a:t>
            </a:r>
            <a:r>
              <a:rPr lang="en-US" sz="2400" dirty="0">
                <a:solidFill>
                  <a:srgbClr val="0070C0"/>
                </a:solidFill>
              </a:rPr>
              <a:t> </a:t>
            </a:r>
            <a:r>
              <a:rPr lang="en-US" sz="2400" dirty="0" err="1">
                <a:solidFill>
                  <a:srgbClr val="0070C0"/>
                </a:solidFill>
              </a:rPr>
              <a:t>обављање</a:t>
            </a:r>
            <a:r>
              <a:rPr lang="en-US" sz="2400" dirty="0">
                <a:solidFill>
                  <a:srgbClr val="0070C0"/>
                </a:solidFill>
              </a:rPr>
              <a:t> </a:t>
            </a:r>
            <a:r>
              <a:rPr lang="en-US" sz="2400" dirty="0" err="1">
                <a:solidFill>
                  <a:srgbClr val="0070C0"/>
                </a:solidFill>
              </a:rPr>
              <a:t>тешких</a:t>
            </a:r>
            <a:r>
              <a:rPr lang="en-US" sz="2400" dirty="0">
                <a:solidFill>
                  <a:srgbClr val="0070C0"/>
                </a:solidFill>
              </a:rPr>
              <a:t> </a:t>
            </a:r>
            <a:r>
              <a:rPr lang="en-US" sz="2400" dirty="0" err="1">
                <a:solidFill>
                  <a:srgbClr val="0070C0"/>
                </a:solidFill>
              </a:rPr>
              <a:t>задатака</a:t>
            </a:r>
            <a:r>
              <a:rPr lang="en-US" sz="2400" dirty="0">
                <a:solidFill>
                  <a:srgbClr val="0070C0"/>
                </a:solidFill>
              </a:rPr>
              <a:t> </a:t>
            </a:r>
            <a:r>
              <a:rPr lang="en-US" sz="2400" dirty="0" err="1">
                <a:solidFill>
                  <a:srgbClr val="0070C0"/>
                </a:solidFill>
              </a:rPr>
              <a:t>проналази</a:t>
            </a:r>
            <a:r>
              <a:rPr lang="en-US" sz="2400" dirty="0">
                <a:solidFill>
                  <a:srgbClr val="0070C0"/>
                </a:solidFill>
              </a:rPr>
              <a:t> </a:t>
            </a:r>
            <a:r>
              <a:rPr lang="en-US" sz="2400" dirty="0" err="1">
                <a:solidFill>
                  <a:srgbClr val="0070C0"/>
                </a:solidFill>
              </a:rPr>
              <a:t>све</a:t>
            </a:r>
            <a:r>
              <a:rPr lang="en-US" sz="2400" dirty="0">
                <a:solidFill>
                  <a:srgbClr val="0070C0"/>
                </a:solidFill>
              </a:rPr>
              <a:t> </a:t>
            </a:r>
            <a:r>
              <a:rPr lang="en-US" sz="2400" dirty="0" err="1">
                <a:solidFill>
                  <a:srgbClr val="0070C0"/>
                </a:solidFill>
              </a:rPr>
              <a:t>теже</a:t>
            </a:r>
            <a:r>
              <a:rPr lang="en-US" sz="2400" dirty="0">
                <a:solidFill>
                  <a:srgbClr val="0070C0"/>
                </a:solidFill>
              </a:rPr>
              <a:t> </a:t>
            </a:r>
            <a:r>
              <a:rPr lang="en-US" sz="2400" dirty="0" err="1">
                <a:solidFill>
                  <a:srgbClr val="0070C0"/>
                </a:solidFill>
              </a:rPr>
              <a:t>како</a:t>
            </a:r>
            <a:r>
              <a:rPr lang="en-US" sz="2400" dirty="0">
                <a:solidFill>
                  <a:srgbClr val="0070C0"/>
                </a:solidFill>
              </a:rPr>
              <a:t> </a:t>
            </a:r>
            <a:r>
              <a:rPr lang="en-US" sz="2400" dirty="0" err="1">
                <a:solidFill>
                  <a:srgbClr val="0070C0"/>
                </a:solidFill>
              </a:rPr>
              <a:t>дан</a:t>
            </a:r>
            <a:r>
              <a:rPr lang="en-US" sz="2400" dirty="0">
                <a:solidFill>
                  <a:srgbClr val="0070C0"/>
                </a:solidFill>
              </a:rPr>
              <a:t> </a:t>
            </a:r>
            <a:r>
              <a:rPr lang="en-US" sz="2400" dirty="0" err="1">
                <a:solidFill>
                  <a:srgbClr val="0070C0"/>
                </a:solidFill>
              </a:rPr>
              <a:t>одмиче</a:t>
            </a:r>
            <a:r>
              <a:rPr lang="en-US" sz="2400" dirty="0">
                <a:solidFill>
                  <a:srgbClr val="0070C0"/>
                </a:solidFill>
              </a:rPr>
              <a:t>.</a:t>
            </a:r>
          </a:p>
          <a:p>
            <a:pPr lvl="1"/>
            <a:r>
              <a:rPr lang="en-US" sz="2400" dirty="0" smtClean="0">
                <a:solidFill>
                  <a:srgbClr val="0070C0"/>
                </a:solidFill>
              </a:rPr>
              <a:t> </a:t>
            </a:r>
            <a:r>
              <a:rPr lang="sr-Cyrl-RS" sz="2400" dirty="0" err="1">
                <a:solidFill>
                  <a:srgbClr val="0070C0"/>
                </a:solidFill>
              </a:rPr>
              <a:t>Д</a:t>
            </a:r>
            <a:r>
              <a:rPr lang="en-US" sz="2400" dirty="0" err="1" smtClean="0">
                <a:solidFill>
                  <a:srgbClr val="0070C0"/>
                </a:solidFill>
              </a:rPr>
              <a:t>ан</a:t>
            </a:r>
            <a:r>
              <a:rPr lang="en-US" sz="2400" dirty="0" smtClean="0">
                <a:solidFill>
                  <a:srgbClr val="0070C0"/>
                </a:solidFill>
              </a:rPr>
              <a:t> </a:t>
            </a:r>
            <a:r>
              <a:rPr lang="sr-Cyrl-RS" sz="2400" dirty="0" smtClean="0">
                <a:solidFill>
                  <a:srgbClr val="0070C0"/>
                </a:solidFill>
              </a:rPr>
              <a:t>започните </a:t>
            </a:r>
            <a:r>
              <a:rPr lang="en-US" sz="2400" dirty="0" err="1" smtClean="0">
                <a:solidFill>
                  <a:srgbClr val="0070C0"/>
                </a:solidFill>
              </a:rPr>
              <a:t>са</a:t>
            </a:r>
            <a:r>
              <a:rPr lang="en-US" sz="2400" dirty="0" smtClean="0">
                <a:solidFill>
                  <a:srgbClr val="0070C0"/>
                </a:solidFill>
              </a:rPr>
              <a:t> </a:t>
            </a:r>
            <a:r>
              <a:rPr lang="en-US" sz="2400" b="1" u="sng" dirty="0" err="1">
                <a:solidFill>
                  <a:srgbClr val="0070C0"/>
                </a:solidFill>
              </a:rPr>
              <a:t>позитивним</a:t>
            </a:r>
            <a:r>
              <a:rPr lang="en-US" sz="2400" b="1" dirty="0">
                <a:solidFill>
                  <a:srgbClr val="0070C0"/>
                </a:solidFill>
              </a:rPr>
              <a:t> </a:t>
            </a:r>
            <a:r>
              <a:rPr lang="en-US" sz="2400" dirty="0" err="1">
                <a:solidFill>
                  <a:srgbClr val="0070C0"/>
                </a:solidFill>
              </a:rPr>
              <a:t>размишљањем</a:t>
            </a:r>
            <a:r>
              <a:rPr lang="en-US" sz="2400" dirty="0">
                <a:solidFill>
                  <a:srgbClr val="0070C0"/>
                </a:solidFill>
              </a:rPr>
              <a:t>. </a:t>
            </a:r>
          </a:p>
          <a:p>
            <a:pPr lvl="1"/>
            <a:r>
              <a:rPr lang="sr-Cyrl-RS" sz="2400" dirty="0" smtClean="0">
                <a:solidFill>
                  <a:srgbClr val="0070C0"/>
                </a:solidFill>
              </a:rPr>
              <a:t>Након </a:t>
            </a:r>
            <a:r>
              <a:rPr lang="en-US" sz="2400" dirty="0" err="1" smtClean="0">
                <a:solidFill>
                  <a:srgbClr val="0070C0"/>
                </a:solidFill>
              </a:rPr>
              <a:t>доруч</a:t>
            </a:r>
            <a:r>
              <a:rPr lang="sr-Cyrl-RS" sz="2400" dirty="0" smtClean="0">
                <a:solidFill>
                  <a:srgbClr val="0070C0"/>
                </a:solidFill>
              </a:rPr>
              <a:t>ка </a:t>
            </a:r>
            <a:r>
              <a:rPr lang="en-US" sz="2400" dirty="0" smtClean="0">
                <a:solidFill>
                  <a:srgbClr val="0070C0"/>
                </a:solidFill>
              </a:rPr>
              <a:t> </a:t>
            </a:r>
            <a:r>
              <a:rPr lang="en-US" sz="2400" dirty="0" err="1">
                <a:solidFill>
                  <a:srgbClr val="0070C0"/>
                </a:solidFill>
              </a:rPr>
              <a:t>без</a:t>
            </a:r>
            <a:r>
              <a:rPr lang="en-US" sz="2400" dirty="0">
                <a:solidFill>
                  <a:srgbClr val="0070C0"/>
                </a:solidFill>
              </a:rPr>
              <a:t> </a:t>
            </a:r>
            <a:r>
              <a:rPr lang="en-US" sz="2400" dirty="0" err="1">
                <a:solidFill>
                  <a:srgbClr val="0070C0"/>
                </a:solidFill>
              </a:rPr>
              <a:t>журбе</a:t>
            </a:r>
            <a:r>
              <a:rPr lang="en-US" sz="2400" dirty="0">
                <a:solidFill>
                  <a:srgbClr val="0070C0"/>
                </a:solidFill>
              </a:rPr>
              <a:t> </a:t>
            </a:r>
            <a:r>
              <a:rPr lang="sr-Cyrl-RS" sz="2400" dirty="0" smtClean="0">
                <a:solidFill>
                  <a:srgbClr val="0070C0"/>
                </a:solidFill>
              </a:rPr>
              <a:t>, </a:t>
            </a:r>
            <a:r>
              <a:rPr lang="en-US" sz="2400" dirty="0" smtClean="0">
                <a:solidFill>
                  <a:srgbClr val="0070C0"/>
                </a:solidFill>
              </a:rPr>
              <a:t> </a:t>
            </a:r>
            <a:r>
              <a:rPr lang="en-US" sz="2400" dirty="0" err="1">
                <a:solidFill>
                  <a:srgbClr val="0070C0"/>
                </a:solidFill>
              </a:rPr>
              <a:t>крените</a:t>
            </a:r>
            <a:r>
              <a:rPr lang="en-US" sz="2400" dirty="0">
                <a:solidFill>
                  <a:srgbClr val="0070C0"/>
                </a:solidFill>
              </a:rPr>
              <a:t> </a:t>
            </a:r>
            <a:r>
              <a:rPr lang="en-US" sz="2400" dirty="0" err="1">
                <a:solidFill>
                  <a:srgbClr val="0070C0"/>
                </a:solidFill>
              </a:rPr>
              <a:t>на</a:t>
            </a:r>
            <a:r>
              <a:rPr lang="en-US" sz="2400" dirty="0">
                <a:solidFill>
                  <a:srgbClr val="0070C0"/>
                </a:solidFill>
              </a:rPr>
              <a:t> </a:t>
            </a:r>
            <a:r>
              <a:rPr lang="en-US" sz="2400" dirty="0" err="1">
                <a:solidFill>
                  <a:srgbClr val="0070C0"/>
                </a:solidFill>
              </a:rPr>
              <a:t>учење</a:t>
            </a:r>
            <a:r>
              <a:rPr lang="en-US" sz="2400" dirty="0">
                <a:solidFill>
                  <a:srgbClr val="0070C0"/>
                </a:solidFill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</a:rPr>
              <a:t>релаксирани</a:t>
            </a:r>
            <a:r>
              <a:rPr lang="sr-Cyrl-RS" sz="2400" dirty="0">
                <a:solidFill>
                  <a:srgbClr val="0070C0"/>
                </a:solidFill>
              </a:rPr>
              <a:t> </a:t>
            </a:r>
            <a:r>
              <a:rPr lang="sr-Cyrl-RS" sz="2400" dirty="0" smtClean="0">
                <a:solidFill>
                  <a:srgbClr val="0070C0"/>
                </a:solidFill>
              </a:rPr>
              <a:t>и опуштени.</a:t>
            </a:r>
            <a:endParaRPr lang="en-US" sz="2400" dirty="0">
              <a:solidFill>
                <a:srgbClr val="0070C0"/>
              </a:solidFill>
            </a:endParaRPr>
          </a:p>
          <a:p>
            <a:pPr lvl="1"/>
            <a:r>
              <a:rPr lang="en-US" sz="2400" dirty="0" err="1">
                <a:solidFill>
                  <a:srgbClr val="0070C0"/>
                </a:solidFill>
              </a:rPr>
              <a:t>Почните</a:t>
            </a:r>
            <a:r>
              <a:rPr lang="en-US" sz="2400" dirty="0">
                <a:solidFill>
                  <a:srgbClr val="0070C0"/>
                </a:solidFill>
              </a:rPr>
              <a:t> </a:t>
            </a:r>
            <a:r>
              <a:rPr lang="en-US" sz="2400" dirty="0" err="1">
                <a:solidFill>
                  <a:srgbClr val="0070C0"/>
                </a:solidFill>
              </a:rPr>
              <a:t>рад</a:t>
            </a:r>
            <a:r>
              <a:rPr lang="en-US" sz="2400" dirty="0">
                <a:solidFill>
                  <a:srgbClr val="0070C0"/>
                </a:solidFill>
              </a:rPr>
              <a:t> </a:t>
            </a:r>
            <a:r>
              <a:rPr lang="en-US" sz="2400" dirty="0" err="1">
                <a:solidFill>
                  <a:srgbClr val="0070C0"/>
                </a:solidFill>
              </a:rPr>
              <a:t>што</a:t>
            </a:r>
            <a:r>
              <a:rPr lang="en-US" sz="2400" dirty="0">
                <a:solidFill>
                  <a:srgbClr val="0070C0"/>
                </a:solidFill>
              </a:rPr>
              <a:t> </a:t>
            </a:r>
            <a:r>
              <a:rPr lang="en-US" sz="2400" dirty="0" err="1">
                <a:solidFill>
                  <a:srgbClr val="0070C0"/>
                </a:solidFill>
              </a:rPr>
              <a:t>је</a:t>
            </a:r>
            <a:r>
              <a:rPr lang="en-US" sz="2400" dirty="0">
                <a:solidFill>
                  <a:srgbClr val="0070C0"/>
                </a:solidFill>
              </a:rPr>
              <a:t> </a:t>
            </a:r>
            <a:r>
              <a:rPr lang="en-US" sz="2400" dirty="0" err="1">
                <a:solidFill>
                  <a:srgbClr val="0070C0"/>
                </a:solidFill>
              </a:rPr>
              <a:t>чешће</a:t>
            </a:r>
            <a:r>
              <a:rPr lang="en-US" sz="2400" dirty="0">
                <a:solidFill>
                  <a:srgbClr val="0070C0"/>
                </a:solidFill>
              </a:rPr>
              <a:t> </a:t>
            </a:r>
            <a:r>
              <a:rPr lang="en-US" sz="2400" dirty="0" err="1">
                <a:solidFill>
                  <a:srgbClr val="0070C0"/>
                </a:solidFill>
              </a:rPr>
              <a:t>могуће</a:t>
            </a:r>
            <a:r>
              <a:rPr lang="en-US" sz="2400" dirty="0">
                <a:solidFill>
                  <a:srgbClr val="0070C0"/>
                </a:solidFill>
              </a:rPr>
              <a:t> </a:t>
            </a:r>
            <a:r>
              <a:rPr lang="en-US" sz="2400" b="1" dirty="0">
                <a:solidFill>
                  <a:srgbClr val="0070C0"/>
                </a:solidFill>
              </a:rPr>
              <a:t>у </a:t>
            </a:r>
            <a:r>
              <a:rPr lang="en-US" sz="2400" b="1" dirty="0" err="1">
                <a:solidFill>
                  <a:srgbClr val="0070C0"/>
                </a:solidFill>
              </a:rPr>
              <a:t>исто</a:t>
            </a:r>
            <a:r>
              <a:rPr lang="en-US" sz="2400" b="1" dirty="0">
                <a:solidFill>
                  <a:srgbClr val="0070C0"/>
                </a:solidFill>
              </a:rPr>
              <a:t> </a:t>
            </a:r>
            <a:r>
              <a:rPr lang="en-US" sz="2400" b="1" dirty="0" err="1">
                <a:solidFill>
                  <a:srgbClr val="0070C0"/>
                </a:solidFill>
              </a:rPr>
              <a:t>доба</a:t>
            </a:r>
            <a:r>
              <a:rPr lang="en-US" sz="2400" b="1" dirty="0">
                <a:solidFill>
                  <a:srgbClr val="0070C0"/>
                </a:solidFill>
              </a:rPr>
              <a:t> </a:t>
            </a:r>
            <a:r>
              <a:rPr lang="en-US" sz="2400" dirty="0" err="1">
                <a:solidFill>
                  <a:srgbClr val="0070C0"/>
                </a:solidFill>
              </a:rPr>
              <a:t>дана</a:t>
            </a:r>
            <a:r>
              <a:rPr lang="en-US" sz="2400" dirty="0">
                <a:solidFill>
                  <a:srgbClr val="0070C0"/>
                </a:solidFill>
              </a:rPr>
              <a:t>. </a:t>
            </a:r>
            <a:r>
              <a:rPr lang="sr-Cyrl-RS" sz="2400" dirty="0" smtClean="0">
                <a:solidFill>
                  <a:srgbClr val="0070C0"/>
                </a:solidFill>
              </a:rPr>
              <a:t>( по унапред направљеном распореду)</a:t>
            </a:r>
            <a:r>
              <a:rPr lang="en-US" sz="2400" dirty="0" err="1" smtClean="0">
                <a:solidFill>
                  <a:srgbClr val="0070C0"/>
                </a:solidFill>
              </a:rPr>
              <a:t>Људска</a:t>
            </a:r>
            <a:r>
              <a:rPr lang="en-US" sz="2400" dirty="0" smtClean="0">
                <a:solidFill>
                  <a:srgbClr val="0070C0"/>
                </a:solidFill>
              </a:rPr>
              <a:t> </a:t>
            </a:r>
            <a:r>
              <a:rPr lang="en-US" sz="2400" dirty="0" err="1">
                <a:solidFill>
                  <a:srgbClr val="0070C0"/>
                </a:solidFill>
              </a:rPr>
              <a:t>бића</a:t>
            </a:r>
            <a:r>
              <a:rPr lang="en-US" sz="2400" dirty="0">
                <a:solidFill>
                  <a:srgbClr val="0070C0"/>
                </a:solidFill>
              </a:rPr>
              <a:t> </a:t>
            </a:r>
            <a:r>
              <a:rPr lang="en-US" sz="2400" dirty="0" err="1">
                <a:solidFill>
                  <a:srgbClr val="0070C0"/>
                </a:solidFill>
              </a:rPr>
              <a:t>су</a:t>
            </a:r>
            <a:r>
              <a:rPr lang="en-US" sz="2400" dirty="0">
                <a:solidFill>
                  <a:srgbClr val="0070C0"/>
                </a:solidFill>
              </a:rPr>
              <a:t> </a:t>
            </a:r>
            <a:r>
              <a:rPr lang="en-US" sz="2400" dirty="0" err="1">
                <a:solidFill>
                  <a:srgbClr val="0070C0"/>
                </a:solidFill>
              </a:rPr>
              <a:t>подложна</a:t>
            </a:r>
            <a:r>
              <a:rPr lang="en-US" sz="2400" dirty="0">
                <a:solidFill>
                  <a:srgbClr val="0070C0"/>
                </a:solidFill>
              </a:rPr>
              <a:t> </a:t>
            </a:r>
            <a:r>
              <a:rPr lang="en-US" sz="2400" dirty="0" err="1">
                <a:solidFill>
                  <a:srgbClr val="0070C0"/>
                </a:solidFill>
              </a:rPr>
              <a:t>навикама</a:t>
            </a:r>
            <a:r>
              <a:rPr lang="en-US" sz="2400" dirty="0">
                <a:solidFill>
                  <a:srgbClr val="0070C0"/>
                </a:solidFill>
              </a:rPr>
              <a:t>.</a:t>
            </a:r>
          </a:p>
          <a:p>
            <a:pPr lvl="1"/>
            <a:r>
              <a:rPr lang="en-US" sz="2400" dirty="0" err="1">
                <a:solidFill>
                  <a:srgbClr val="0070C0"/>
                </a:solidFill>
              </a:rPr>
              <a:t>Покушајте</a:t>
            </a:r>
            <a:r>
              <a:rPr lang="en-US" sz="2400" dirty="0">
                <a:solidFill>
                  <a:srgbClr val="0070C0"/>
                </a:solidFill>
              </a:rPr>
              <a:t> </a:t>
            </a:r>
            <a:r>
              <a:rPr lang="en-US" sz="3000" u="sng" dirty="0" err="1">
                <a:solidFill>
                  <a:srgbClr val="0070C0"/>
                </a:solidFill>
              </a:rPr>
              <a:t>да</a:t>
            </a:r>
            <a:r>
              <a:rPr lang="en-US" sz="3000" u="sng" dirty="0">
                <a:solidFill>
                  <a:srgbClr val="0070C0"/>
                </a:solidFill>
              </a:rPr>
              <a:t> </a:t>
            </a:r>
            <a:r>
              <a:rPr lang="en-US" sz="3000" u="sng" dirty="0" err="1">
                <a:solidFill>
                  <a:srgbClr val="0070C0"/>
                </a:solidFill>
              </a:rPr>
              <a:t>избегнете</a:t>
            </a:r>
            <a:r>
              <a:rPr lang="en-US" sz="3000" u="sng" dirty="0">
                <a:solidFill>
                  <a:srgbClr val="0070C0"/>
                </a:solidFill>
              </a:rPr>
              <a:t> </a:t>
            </a:r>
            <a:r>
              <a:rPr lang="en-US" sz="2400" dirty="0" err="1">
                <a:solidFill>
                  <a:srgbClr val="0070C0"/>
                </a:solidFill>
              </a:rPr>
              <a:t>јутарње</a:t>
            </a:r>
            <a:r>
              <a:rPr lang="en-US" sz="2400" dirty="0">
                <a:solidFill>
                  <a:srgbClr val="0070C0"/>
                </a:solidFill>
              </a:rPr>
              <a:t> </a:t>
            </a:r>
            <a:r>
              <a:rPr lang="en-US" sz="2400" dirty="0" err="1">
                <a:solidFill>
                  <a:srgbClr val="0070C0"/>
                </a:solidFill>
              </a:rPr>
              <a:t>навике</a:t>
            </a:r>
            <a:r>
              <a:rPr lang="sr-Cyrl-RS" sz="2400" dirty="0">
                <a:solidFill>
                  <a:srgbClr val="0070C0"/>
                </a:solidFill>
              </a:rPr>
              <a:t> (</a:t>
            </a:r>
            <a:r>
              <a:rPr lang="en-US" sz="2400" dirty="0" err="1">
                <a:solidFill>
                  <a:srgbClr val="0070C0"/>
                </a:solidFill>
              </a:rPr>
              <a:t>као</a:t>
            </a:r>
            <a:r>
              <a:rPr lang="en-US" sz="2400" dirty="0">
                <a:solidFill>
                  <a:srgbClr val="0070C0"/>
                </a:solidFill>
              </a:rPr>
              <a:t> </a:t>
            </a:r>
            <a:r>
              <a:rPr lang="en-US" sz="2400" dirty="0" err="1">
                <a:solidFill>
                  <a:srgbClr val="0070C0"/>
                </a:solidFill>
              </a:rPr>
              <a:t>што</a:t>
            </a:r>
            <a:r>
              <a:rPr lang="en-US" sz="2400" dirty="0">
                <a:solidFill>
                  <a:srgbClr val="0070C0"/>
                </a:solidFill>
              </a:rPr>
              <a:t> </a:t>
            </a:r>
            <a:r>
              <a:rPr lang="en-US" sz="2400" dirty="0" err="1">
                <a:solidFill>
                  <a:srgbClr val="0070C0"/>
                </a:solidFill>
              </a:rPr>
              <a:t>су</a:t>
            </a:r>
            <a:r>
              <a:rPr lang="en-US" sz="2400" dirty="0">
                <a:solidFill>
                  <a:srgbClr val="0070C0"/>
                </a:solidFill>
              </a:rPr>
              <a:t> </a:t>
            </a:r>
            <a:r>
              <a:rPr lang="en-US" sz="2400" dirty="0" err="1">
                <a:solidFill>
                  <a:srgbClr val="0070C0"/>
                </a:solidFill>
              </a:rPr>
              <a:t>слушање</a:t>
            </a:r>
            <a:r>
              <a:rPr lang="en-US" sz="2400" dirty="0">
                <a:solidFill>
                  <a:srgbClr val="0070C0"/>
                </a:solidFill>
              </a:rPr>
              <a:t> </a:t>
            </a:r>
            <a:r>
              <a:rPr lang="en-US" sz="2400" dirty="0" err="1">
                <a:solidFill>
                  <a:srgbClr val="0070C0"/>
                </a:solidFill>
              </a:rPr>
              <a:t>вести</a:t>
            </a:r>
            <a:r>
              <a:rPr lang="en-US" sz="2400" dirty="0">
                <a:solidFill>
                  <a:srgbClr val="0070C0"/>
                </a:solidFill>
              </a:rPr>
              <a:t>, </a:t>
            </a:r>
            <a:r>
              <a:rPr lang="en-US" sz="2400" dirty="0" err="1">
                <a:solidFill>
                  <a:srgbClr val="0070C0"/>
                </a:solidFill>
              </a:rPr>
              <a:t>гледање</a:t>
            </a:r>
            <a:r>
              <a:rPr lang="en-US" sz="2400" dirty="0">
                <a:solidFill>
                  <a:srgbClr val="0070C0"/>
                </a:solidFill>
              </a:rPr>
              <a:t> </a:t>
            </a:r>
            <a:r>
              <a:rPr lang="en-US" sz="2400" dirty="0" err="1">
                <a:solidFill>
                  <a:srgbClr val="0070C0"/>
                </a:solidFill>
              </a:rPr>
              <a:t>телевизијског</a:t>
            </a:r>
            <a:r>
              <a:rPr lang="en-US" sz="2400" dirty="0">
                <a:solidFill>
                  <a:srgbClr val="0070C0"/>
                </a:solidFill>
              </a:rPr>
              <a:t> </a:t>
            </a:r>
            <a:r>
              <a:rPr lang="en-US" sz="2400" dirty="0" err="1">
                <a:solidFill>
                  <a:srgbClr val="0070C0"/>
                </a:solidFill>
              </a:rPr>
              <a:t>програма</a:t>
            </a:r>
            <a:r>
              <a:rPr lang="en-US" sz="2400" dirty="0">
                <a:solidFill>
                  <a:srgbClr val="0070C0"/>
                </a:solidFill>
              </a:rPr>
              <a:t>, </a:t>
            </a:r>
            <a:r>
              <a:rPr lang="en-US" sz="2400" dirty="0" err="1">
                <a:solidFill>
                  <a:srgbClr val="0070C0"/>
                </a:solidFill>
              </a:rPr>
              <a:t>читање</a:t>
            </a:r>
            <a:r>
              <a:rPr lang="en-US" sz="2400" dirty="0">
                <a:solidFill>
                  <a:srgbClr val="0070C0"/>
                </a:solidFill>
              </a:rPr>
              <a:t> </a:t>
            </a:r>
            <a:r>
              <a:rPr lang="en-US" sz="2400" dirty="0" err="1">
                <a:solidFill>
                  <a:srgbClr val="0070C0"/>
                </a:solidFill>
              </a:rPr>
              <a:t>новина</a:t>
            </a:r>
            <a:r>
              <a:rPr lang="en-US" sz="2400" dirty="0">
                <a:solidFill>
                  <a:srgbClr val="0070C0"/>
                </a:solidFill>
              </a:rPr>
              <a:t> </a:t>
            </a:r>
            <a:r>
              <a:rPr lang="sr-Cyrl-RS" sz="2400" dirty="0" smtClean="0">
                <a:solidFill>
                  <a:srgbClr val="0070C0"/>
                </a:solidFill>
              </a:rPr>
              <a:t>, препричавању лоших вести и слично.</a:t>
            </a:r>
            <a:endParaRPr lang="en-US" dirty="0">
              <a:solidFill>
                <a:srgbClr val="0070C0"/>
              </a:solidFill>
            </a:endParaRPr>
          </a:p>
        </p:txBody>
      </p:sp>
      <p:pic>
        <p:nvPicPr>
          <p:cNvPr id="5122" name="Picture 2" descr="C:\Users\PC\Desktop\postit2_1_4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4208" y="476672"/>
            <a:ext cx="1630242" cy="10972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737334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r-Cyrl-RS" dirty="0" smtClean="0">
                <a:solidFill>
                  <a:srgbClr val="FF0000"/>
                </a:solidFill>
              </a:rPr>
              <a:t>Практични савети 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lvl="1"/>
            <a:r>
              <a:rPr lang="sr-Cyrl-RS" sz="2400" dirty="0">
                <a:solidFill>
                  <a:srgbClr val="0070C0"/>
                </a:solidFill>
              </a:rPr>
              <a:t>Д</a:t>
            </a:r>
            <a:r>
              <a:rPr lang="en-US" sz="2400" dirty="0" err="1" smtClean="0">
                <a:solidFill>
                  <a:srgbClr val="0070C0"/>
                </a:solidFill>
              </a:rPr>
              <a:t>ок</a:t>
            </a:r>
            <a:r>
              <a:rPr lang="en-US" sz="2400" dirty="0" smtClean="0">
                <a:solidFill>
                  <a:srgbClr val="0070C0"/>
                </a:solidFill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</a:rPr>
              <a:t>учите</a:t>
            </a:r>
            <a:r>
              <a:rPr lang="sr-Cyrl-RS" sz="2400" dirty="0" smtClean="0">
                <a:solidFill>
                  <a:srgbClr val="0070C0"/>
                </a:solidFill>
              </a:rPr>
              <a:t>, рачунар и телефон искључите (осим </a:t>
            </a:r>
            <a:r>
              <a:rPr lang="sr-Cyrl-RS" sz="2400" dirty="0">
                <a:solidFill>
                  <a:srgbClr val="0070C0"/>
                </a:solidFill>
              </a:rPr>
              <a:t>кад учење </a:t>
            </a:r>
            <a:r>
              <a:rPr lang="sr-Cyrl-RS" sz="2400" dirty="0" smtClean="0">
                <a:solidFill>
                  <a:srgbClr val="0070C0"/>
                </a:solidFill>
              </a:rPr>
              <a:t>не захтева </a:t>
            </a:r>
            <a:r>
              <a:rPr lang="sr-Cyrl-RS" sz="2400" dirty="0">
                <a:solidFill>
                  <a:srgbClr val="0070C0"/>
                </a:solidFill>
              </a:rPr>
              <a:t>рад на </a:t>
            </a:r>
            <a:r>
              <a:rPr lang="sr-Cyrl-RS" sz="2400" dirty="0" smtClean="0">
                <a:solidFill>
                  <a:srgbClr val="0070C0"/>
                </a:solidFill>
              </a:rPr>
              <a:t>рачунару или телефону)</a:t>
            </a:r>
            <a:endParaRPr lang="en-US" sz="2400" dirty="0">
              <a:solidFill>
                <a:srgbClr val="0070C0"/>
              </a:solidFill>
            </a:endParaRPr>
          </a:p>
          <a:p>
            <a:pPr lvl="1"/>
            <a:r>
              <a:rPr lang="en-US" sz="2400" b="1" dirty="0" err="1" smtClean="0">
                <a:solidFill>
                  <a:srgbClr val="0070C0"/>
                </a:solidFill>
              </a:rPr>
              <a:t>Избегава</a:t>
            </a:r>
            <a:r>
              <a:rPr lang="sr-Cyrl-RS" sz="2400" b="1" dirty="0" smtClean="0">
                <a:solidFill>
                  <a:srgbClr val="0070C0"/>
                </a:solidFill>
              </a:rPr>
              <a:t>јте </a:t>
            </a:r>
            <a:r>
              <a:rPr lang="en-US" sz="2400" dirty="0" smtClean="0">
                <a:solidFill>
                  <a:srgbClr val="0070C0"/>
                </a:solidFill>
              </a:rPr>
              <a:t> </a:t>
            </a:r>
            <a:r>
              <a:rPr lang="en-US" sz="2400" b="1" dirty="0" err="1">
                <a:solidFill>
                  <a:srgbClr val="0070C0"/>
                </a:solidFill>
              </a:rPr>
              <a:t>слањ</a:t>
            </a:r>
            <a:r>
              <a:rPr lang="sr-Cyrl-RS" sz="2400" b="1" dirty="0">
                <a:solidFill>
                  <a:srgbClr val="0070C0"/>
                </a:solidFill>
              </a:rPr>
              <a:t>а</a:t>
            </a:r>
            <a:r>
              <a:rPr lang="en-US" sz="2400" b="1" dirty="0">
                <a:solidFill>
                  <a:srgbClr val="0070C0"/>
                </a:solidFill>
              </a:rPr>
              <a:t> </a:t>
            </a:r>
            <a:r>
              <a:rPr lang="en-US" sz="2400" b="1" dirty="0" err="1">
                <a:solidFill>
                  <a:srgbClr val="0070C0"/>
                </a:solidFill>
              </a:rPr>
              <a:t>порука</a:t>
            </a:r>
            <a:r>
              <a:rPr lang="en-US" sz="2400" b="1" dirty="0">
                <a:solidFill>
                  <a:srgbClr val="0070C0"/>
                </a:solidFill>
              </a:rPr>
              <a:t> и </a:t>
            </a:r>
            <a:r>
              <a:rPr lang="en-US" sz="2400" b="1" dirty="0" err="1">
                <a:solidFill>
                  <a:srgbClr val="0070C0"/>
                </a:solidFill>
              </a:rPr>
              <a:t>прич</a:t>
            </a:r>
            <a:r>
              <a:rPr lang="sr-Cyrl-RS" sz="2400" b="1" dirty="0">
                <a:solidFill>
                  <a:srgbClr val="0070C0"/>
                </a:solidFill>
              </a:rPr>
              <a:t>ање</a:t>
            </a:r>
            <a:r>
              <a:rPr lang="en-US" sz="2400" b="1" dirty="0">
                <a:solidFill>
                  <a:srgbClr val="0070C0"/>
                </a:solidFill>
              </a:rPr>
              <a:t> </a:t>
            </a:r>
            <a:r>
              <a:rPr lang="en-US" sz="2400" dirty="0" err="1">
                <a:solidFill>
                  <a:srgbClr val="0070C0"/>
                </a:solidFill>
              </a:rPr>
              <a:t>телефоном</a:t>
            </a:r>
            <a:r>
              <a:rPr lang="en-US" sz="2400" dirty="0">
                <a:solidFill>
                  <a:srgbClr val="0070C0"/>
                </a:solidFill>
              </a:rPr>
              <a:t> у </a:t>
            </a:r>
            <a:r>
              <a:rPr lang="en-US" sz="2400" dirty="0" err="1">
                <a:solidFill>
                  <a:srgbClr val="0070C0"/>
                </a:solidFill>
              </a:rPr>
              <a:t>време</a:t>
            </a:r>
            <a:r>
              <a:rPr lang="en-US" sz="2400" dirty="0">
                <a:solidFill>
                  <a:srgbClr val="0070C0"/>
                </a:solidFill>
              </a:rPr>
              <a:t> </a:t>
            </a:r>
            <a:r>
              <a:rPr lang="en-US" sz="2400" dirty="0" err="1">
                <a:solidFill>
                  <a:srgbClr val="0070C0"/>
                </a:solidFill>
              </a:rPr>
              <a:t>учења</a:t>
            </a:r>
            <a:r>
              <a:rPr lang="en-US" sz="2400" dirty="0">
                <a:solidFill>
                  <a:srgbClr val="0070C0"/>
                </a:solidFill>
              </a:rPr>
              <a:t>. </a:t>
            </a:r>
            <a:endParaRPr lang="sr-Cyrl-RS" sz="2400" dirty="0" smtClean="0">
              <a:solidFill>
                <a:srgbClr val="0070C0"/>
              </a:solidFill>
            </a:endParaRPr>
          </a:p>
          <a:p>
            <a:pPr lvl="1"/>
            <a:r>
              <a:rPr lang="en-US" sz="2400" dirty="0" err="1" smtClean="0">
                <a:solidFill>
                  <a:srgbClr val="0070C0"/>
                </a:solidFill>
              </a:rPr>
              <a:t>Добро</a:t>
            </a:r>
            <a:r>
              <a:rPr lang="en-US" sz="2400" dirty="0" smtClean="0">
                <a:solidFill>
                  <a:srgbClr val="0070C0"/>
                </a:solidFill>
              </a:rPr>
              <a:t> </a:t>
            </a:r>
            <a:r>
              <a:rPr lang="en-US" sz="2400" dirty="0" err="1">
                <a:solidFill>
                  <a:srgbClr val="0070C0"/>
                </a:solidFill>
              </a:rPr>
              <a:t>поређајте</a:t>
            </a:r>
            <a:r>
              <a:rPr lang="en-US" sz="2400" dirty="0">
                <a:solidFill>
                  <a:srgbClr val="0070C0"/>
                </a:solidFill>
              </a:rPr>
              <a:t> </a:t>
            </a:r>
            <a:r>
              <a:rPr lang="en-US" sz="2400" dirty="0" err="1">
                <a:solidFill>
                  <a:srgbClr val="0070C0"/>
                </a:solidFill>
              </a:rPr>
              <a:t>приоритете</a:t>
            </a:r>
            <a:r>
              <a:rPr lang="en-US" sz="2400" dirty="0">
                <a:solidFill>
                  <a:srgbClr val="0070C0"/>
                </a:solidFill>
              </a:rPr>
              <a:t>. </a:t>
            </a:r>
            <a:r>
              <a:rPr lang="en-US" sz="2400" dirty="0" err="1">
                <a:solidFill>
                  <a:srgbClr val="0070C0"/>
                </a:solidFill>
              </a:rPr>
              <a:t>Направите</a:t>
            </a:r>
            <a:r>
              <a:rPr lang="en-US" sz="2400" dirty="0">
                <a:solidFill>
                  <a:srgbClr val="0070C0"/>
                </a:solidFill>
              </a:rPr>
              <a:t> </a:t>
            </a:r>
            <a:r>
              <a:rPr lang="en-US" sz="2400" dirty="0" err="1">
                <a:solidFill>
                  <a:srgbClr val="0070C0"/>
                </a:solidFill>
              </a:rPr>
              <a:t>разлику</a:t>
            </a:r>
            <a:r>
              <a:rPr lang="en-US" sz="2400" dirty="0">
                <a:solidFill>
                  <a:srgbClr val="0070C0"/>
                </a:solidFill>
              </a:rPr>
              <a:t> </a:t>
            </a:r>
            <a:r>
              <a:rPr lang="en-US" sz="2400" dirty="0" err="1">
                <a:solidFill>
                  <a:srgbClr val="0070C0"/>
                </a:solidFill>
              </a:rPr>
              <a:t>између</a:t>
            </a:r>
            <a:r>
              <a:rPr lang="en-US" sz="2400" dirty="0">
                <a:solidFill>
                  <a:srgbClr val="0070C0"/>
                </a:solidFill>
              </a:rPr>
              <a:t> </a:t>
            </a:r>
            <a:r>
              <a:rPr lang="en-US" sz="2400" dirty="0" err="1">
                <a:solidFill>
                  <a:srgbClr val="0070C0"/>
                </a:solidFill>
              </a:rPr>
              <a:t>хитног</a:t>
            </a:r>
            <a:r>
              <a:rPr lang="en-US" sz="2400" dirty="0">
                <a:solidFill>
                  <a:srgbClr val="0070C0"/>
                </a:solidFill>
              </a:rPr>
              <a:t> и </a:t>
            </a:r>
            <a:r>
              <a:rPr lang="en-US" sz="2400" dirty="0" err="1">
                <a:solidFill>
                  <a:srgbClr val="0070C0"/>
                </a:solidFill>
              </a:rPr>
              <a:t>важног</a:t>
            </a:r>
            <a:endParaRPr lang="sr-Cyrl-RS" sz="2400" dirty="0">
              <a:solidFill>
                <a:srgbClr val="0070C0"/>
              </a:solidFill>
            </a:endParaRPr>
          </a:p>
          <a:p>
            <a:pPr lvl="1"/>
            <a:r>
              <a:rPr lang="en-US" sz="2400" b="1" dirty="0" err="1">
                <a:solidFill>
                  <a:srgbClr val="0070C0"/>
                </a:solidFill>
              </a:rPr>
              <a:t>Завршите</a:t>
            </a:r>
            <a:r>
              <a:rPr lang="en-US" sz="2400" b="1" dirty="0">
                <a:solidFill>
                  <a:srgbClr val="0070C0"/>
                </a:solidFill>
              </a:rPr>
              <a:t> </a:t>
            </a:r>
            <a:r>
              <a:rPr lang="en-US" sz="2400" b="1" dirty="0" err="1">
                <a:solidFill>
                  <a:srgbClr val="0070C0"/>
                </a:solidFill>
              </a:rPr>
              <a:t>започети</a:t>
            </a:r>
            <a:r>
              <a:rPr lang="en-US" sz="2400" b="1" dirty="0">
                <a:solidFill>
                  <a:srgbClr val="0070C0"/>
                </a:solidFill>
              </a:rPr>
              <a:t> </a:t>
            </a:r>
            <a:r>
              <a:rPr lang="en-US" sz="2400" dirty="0" err="1">
                <a:solidFill>
                  <a:srgbClr val="0070C0"/>
                </a:solidFill>
              </a:rPr>
              <a:t>задатак</a:t>
            </a:r>
            <a:r>
              <a:rPr lang="en-US" sz="2400" dirty="0">
                <a:solidFill>
                  <a:srgbClr val="0070C0"/>
                </a:solidFill>
              </a:rPr>
              <a:t> </a:t>
            </a:r>
            <a:r>
              <a:rPr lang="en-US" sz="2400" dirty="0" err="1">
                <a:solidFill>
                  <a:srgbClr val="0070C0"/>
                </a:solidFill>
              </a:rPr>
              <a:t>пре</a:t>
            </a:r>
            <a:r>
              <a:rPr lang="en-US" sz="2400" dirty="0">
                <a:solidFill>
                  <a:srgbClr val="0070C0"/>
                </a:solidFill>
              </a:rPr>
              <a:t> </a:t>
            </a:r>
            <a:r>
              <a:rPr lang="en-US" sz="2400" dirty="0" err="1">
                <a:solidFill>
                  <a:srgbClr val="0070C0"/>
                </a:solidFill>
              </a:rPr>
              <a:t>него</a:t>
            </a:r>
            <a:r>
              <a:rPr lang="en-US" sz="2400" dirty="0">
                <a:solidFill>
                  <a:srgbClr val="0070C0"/>
                </a:solidFill>
              </a:rPr>
              <a:t> </a:t>
            </a:r>
            <a:r>
              <a:rPr lang="en-US" sz="2400" dirty="0" err="1">
                <a:solidFill>
                  <a:srgbClr val="0070C0"/>
                </a:solidFill>
              </a:rPr>
              <a:t>што</a:t>
            </a:r>
            <a:r>
              <a:rPr lang="en-US" sz="2400" dirty="0">
                <a:solidFill>
                  <a:srgbClr val="0070C0"/>
                </a:solidFill>
              </a:rPr>
              <a:t> </a:t>
            </a:r>
            <a:r>
              <a:rPr lang="en-US" sz="2400" dirty="0" err="1">
                <a:solidFill>
                  <a:srgbClr val="0070C0"/>
                </a:solidFill>
              </a:rPr>
              <a:t>пређете</a:t>
            </a:r>
            <a:r>
              <a:rPr lang="en-US" sz="2400" dirty="0">
                <a:solidFill>
                  <a:srgbClr val="0070C0"/>
                </a:solidFill>
              </a:rPr>
              <a:t> </a:t>
            </a:r>
            <a:r>
              <a:rPr lang="en-US" sz="2400" dirty="0" err="1">
                <a:solidFill>
                  <a:srgbClr val="0070C0"/>
                </a:solidFill>
              </a:rPr>
              <a:t>на</a:t>
            </a:r>
            <a:r>
              <a:rPr lang="en-US" sz="2400" dirty="0">
                <a:solidFill>
                  <a:srgbClr val="0070C0"/>
                </a:solidFill>
              </a:rPr>
              <a:t> </a:t>
            </a:r>
            <a:r>
              <a:rPr lang="en-US" sz="2400" dirty="0" err="1">
                <a:solidFill>
                  <a:srgbClr val="0070C0"/>
                </a:solidFill>
              </a:rPr>
              <a:t>нешто</a:t>
            </a:r>
            <a:r>
              <a:rPr lang="en-US" sz="2400" dirty="0">
                <a:solidFill>
                  <a:srgbClr val="0070C0"/>
                </a:solidFill>
              </a:rPr>
              <a:t> </a:t>
            </a:r>
            <a:r>
              <a:rPr lang="en-US" sz="2400" dirty="0" err="1">
                <a:solidFill>
                  <a:srgbClr val="0070C0"/>
                </a:solidFill>
              </a:rPr>
              <a:t>друго</a:t>
            </a:r>
            <a:r>
              <a:rPr lang="en-US" sz="2400" dirty="0">
                <a:solidFill>
                  <a:srgbClr val="0070C0"/>
                </a:solidFill>
              </a:rPr>
              <a:t>. </a:t>
            </a:r>
            <a:r>
              <a:rPr lang="en-US" sz="2400" dirty="0" err="1">
                <a:solidFill>
                  <a:srgbClr val="0070C0"/>
                </a:solidFill>
              </a:rPr>
              <a:t>Треба</a:t>
            </a:r>
            <a:r>
              <a:rPr lang="en-US" sz="2400" dirty="0">
                <a:solidFill>
                  <a:srgbClr val="0070C0"/>
                </a:solidFill>
              </a:rPr>
              <a:t> </a:t>
            </a:r>
            <a:r>
              <a:rPr lang="en-US" sz="2400" dirty="0" err="1">
                <a:solidFill>
                  <a:srgbClr val="0070C0"/>
                </a:solidFill>
              </a:rPr>
              <a:t>избегавати</a:t>
            </a:r>
            <a:r>
              <a:rPr lang="en-US" sz="2400" dirty="0">
                <a:solidFill>
                  <a:srgbClr val="0070C0"/>
                </a:solidFill>
              </a:rPr>
              <a:t> </a:t>
            </a:r>
            <a:r>
              <a:rPr lang="en-US" sz="2400" dirty="0" err="1">
                <a:solidFill>
                  <a:srgbClr val="0070C0"/>
                </a:solidFill>
              </a:rPr>
              <a:t>прелазак</a:t>
            </a:r>
            <a:r>
              <a:rPr lang="en-US" sz="2400" dirty="0">
                <a:solidFill>
                  <a:srgbClr val="0070C0"/>
                </a:solidFill>
              </a:rPr>
              <a:t> </a:t>
            </a:r>
            <a:r>
              <a:rPr lang="en-US" sz="2400" dirty="0" err="1">
                <a:solidFill>
                  <a:srgbClr val="0070C0"/>
                </a:solidFill>
              </a:rPr>
              <a:t>са</a:t>
            </a:r>
            <a:r>
              <a:rPr lang="en-US" sz="2400" dirty="0">
                <a:solidFill>
                  <a:srgbClr val="0070C0"/>
                </a:solidFill>
              </a:rPr>
              <a:t> </a:t>
            </a:r>
            <a:r>
              <a:rPr lang="en-US" sz="2400" dirty="0" err="1">
                <a:solidFill>
                  <a:srgbClr val="0070C0"/>
                </a:solidFill>
              </a:rPr>
              <a:t>једног</a:t>
            </a:r>
            <a:r>
              <a:rPr lang="en-US" sz="2400" dirty="0">
                <a:solidFill>
                  <a:srgbClr val="0070C0"/>
                </a:solidFill>
              </a:rPr>
              <a:t> </a:t>
            </a:r>
            <a:r>
              <a:rPr lang="en-US" sz="2400" dirty="0" err="1">
                <a:solidFill>
                  <a:srgbClr val="0070C0"/>
                </a:solidFill>
              </a:rPr>
              <a:t>посла</a:t>
            </a:r>
            <a:r>
              <a:rPr lang="en-US" sz="2400" dirty="0">
                <a:solidFill>
                  <a:srgbClr val="0070C0"/>
                </a:solidFill>
              </a:rPr>
              <a:t> </a:t>
            </a:r>
            <a:r>
              <a:rPr lang="en-US" sz="2400" dirty="0" err="1">
                <a:solidFill>
                  <a:srgbClr val="0070C0"/>
                </a:solidFill>
              </a:rPr>
              <a:t>на</a:t>
            </a:r>
            <a:r>
              <a:rPr lang="en-US" sz="2400" dirty="0">
                <a:solidFill>
                  <a:srgbClr val="0070C0"/>
                </a:solidFill>
              </a:rPr>
              <a:t> </a:t>
            </a:r>
            <a:r>
              <a:rPr lang="en-US" sz="2400" dirty="0" err="1">
                <a:solidFill>
                  <a:srgbClr val="0070C0"/>
                </a:solidFill>
              </a:rPr>
              <a:t>други</a:t>
            </a:r>
            <a:r>
              <a:rPr lang="en-US" sz="2400" dirty="0">
                <a:solidFill>
                  <a:srgbClr val="0070C0"/>
                </a:solidFill>
              </a:rPr>
              <a:t> и </a:t>
            </a:r>
            <a:r>
              <a:rPr lang="en-US" sz="2400" dirty="0" err="1">
                <a:solidFill>
                  <a:srgbClr val="0070C0"/>
                </a:solidFill>
              </a:rPr>
              <a:t>резервисати</a:t>
            </a:r>
            <a:r>
              <a:rPr lang="en-US" sz="2400" dirty="0">
                <a:solidFill>
                  <a:srgbClr val="0070C0"/>
                </a:solidFill>
              </a:rPr>
              <a:t> </a:t>
            </a:r>
            <a:r>
              <a:rPr lang="en-US" sz="2400" dirty="0" err="1">
                <a:solidFill>
                  <a:srgbClr val="0070C0"/>
                </a:solidFill>
              </a:rPr>
              <a:t>довољно</a:t>
            </a:r>
            <a:r>
              <a:rPr lang="en-US" sz="2400" dirty="0">
                <a:solidFill>
                  <a:srgbClr val="0070C0"/>
                </a:solidFill>
              </a:rPr>
              <a:t> </a:t>
            </a:r>
            <a:r>
              <a:rPr lang="en-US" sz="2400" dirty="0" err="1">
                <a:solidFill>
                  <a:srgbClr val="0070C0"/>
                </a:solidFill>
              </a:rPr>
              <a:t>времена</a:t>
            </a:r>
            <a:r>
              <a:rPr lang="en-US" sz="2400" dirty="0">
                <a:solidFill>
                  <a:srgbClr val="0070C0"/>
                </a:solidFill>
              </a:rPr>
              <a:t> </a:t>
            </a:r>
            <a:r>
              <a:rPr lang="en-US" sz="2400" dirty="0" err="1">
                <a:solidFill>
                  <a:srgbClr val="0070C0"/>
                </a:solidFill>
              </a:rPr>
              <a:t>да</a:t>
            </a:r>
            <a:r>
              <a:rPr lang="en-US" sz="2400" dirty="0">
                <a:solidFill>
                  <a:srgbClr val="0070C0"/>
                </a:solidFill>
              </a:rPr>
              <a:t> </a:t>
            </a:r>
            <a:r>
              <a:rPr lang="en-US" sz="2400" dirty="0" err="1">
                <a:solidFill>
                  <a:srgbClr val="0070C0"/>
                </a:solidFill>
              </a:rPr>
              <a:t>би</a:t>
            </a:r>
            <a:r>
              <a:rPr lang="en-US" sz="2400" dirty="0">
                <a:solidFill>
                  <a:srgbClr val="0070C0"/>
                </a:solidFill>
              </a:rPr>
              <a:t> </a:t>
            </a:r>
            <a:r>
              <a:rPr lang="en-US" sz="2400" dirty="0" err="1">
                <a:solidFill>
                  <a:srgbClr val="0070C0"/>
                </a:solidFill>
              </a:rPr>
              <a:t>се</a:t>
            </a:r>
            <a:r>
              <a:rPr lang="en-US" sz="2400" dirty="0">
                <a:solidFill>
                  <a:srgbClr val="0070C0"/>
                </a:solidFill>
              </a:rPr>
              <a:t> </a:t>
            </a:r>
            <a:r>
              <a:rPr lang="en-US" sz="2400" dirty="0" err="1">
                <a:solidFill>
                  <a:srgbClr val="0070C0"/>
                </a:solidFill>
              </a:rPr>
              <a:t>важан</a:t>
            </a:r>
            <a:r>
              <a:rPr lang="en-US" sz="2400" dirty="0">
                <a:solidFill>
                  <a:srgbClr val="0070C0"/>
                </a:solidFill>
              </a:rPr>
              <a:t> </a:t>
            </a:r>
            <a:r>
              <a:rPr lang="en-US" sz="2400" dirty="0" err="1">
                <a:solidFill>
                  <a:srgbClr val="0070C0"/>
                </a:solidFill>
              </a:rPr>
              <a:t>задатак</a:t>
            </a:r>
            <a:r>
              <a:rPr lang="en-US" sz="2400" dirty="0">
                <a:solidFill>
                  <a:srgbClr val="0070C0"/>
                </a:solidFill>
              </a:rPr>
              <a:t> </a:t>
            </a:r>
            <a:r>
              <a:rPr lang="en-US" sz="2400" dirty="0" err="1">
                <a:solidFill>
                  <a:srgbClr val="0070C0"/>
                </a:solidFill>
              </a:rPr>
              <a:t>завршио</a:t>
            </a:r>
            <a:r>
              <a:rPr lang="en-US" sz="2400" dirty="0">
                <a:solidFill>
                  <a:srgbClr val="0070C0"/>
                </a:solidFill>
              </a:rPr>
              <a:t>.</a:t>
            </a:r>
          </a:p>
          <a:p>
            <a:pPr lvl="1"/>
            <a:r>
              <a:rPr lang="en-US" sz="2400" dirty="0" err="1">
                <a:solidFill>
                  <a:srgbClr val="0070C0"/>
                </a:solidFill>
              </a:rPr>
              <a:t>Не</a:t>
            </a:r>
            <a:r>
              <a:rPr lang="en-US" sz="2400" dirty="0">
                <a:solidFill>
                  <a:srgbClr val="0070C0"/>
                </a:solidFill>
              </a:rPr>
              <a:t> </a:t>
            </a:r>
            <a:r>
              <a:rPr lang="en-US" sz="2400" dirty="0" err="1">
                <a:solidFill>
                  <a:srgbClr val="0070C0"/>
                </a:solidFill>
              </a:rPr>
              <a:t>посматрајте</a:t>
            </a:r>
            <a:r>
              <a:rPr lang="en-US" sz="2400" dirty="0">
                <a:solidFill>
                  <a:srgbClr val="0070C0"/>
                </a:solidFill>
              </a:rPr>
              <a:t> </a:t>
            </a:r>
            <a:r>
              <a:rPr lang="en-US" sz="2400" b="1" dirty="0" err="1">
                <a:solidFill>
                  <a:srgbClr val="0070C0"/>
                </a:solidFill>
              </a:rPr>
              <a:t>радни</a:t>
            </a:r>
            <a:r>
              <a:rPr lang="en-US" sz="2400" b="1" dirty="0">
                <a:solidFill>
                  <a:srgbClr val="0070C0"/>
                </a:solidFill>
              </a:rPr>
              <a:t> </a:t>
            </a:r>
            <a:r>
              <a:rPr lang="en-US" sz="2400" b="1" dirty="0" err="1">
                <a:solidFill>
                  <a:srgbClr val="0070C0"/>
                </a:solidFill>
              </a:rPr>
              <a:t>сто</a:t>
            </a:r>
            <a:r>
              <a:rPr lang="en-US" sz="2400" b="1" dirty="0">
                <a:solidFill>
                  <a:srgbClr val="0070C0"/>
                </a:solidFill>
              </a:rPr>
              <a:t> </a:t>
            </a:r>
            <a:r>
              <a:rPr lang="en-US" sz="2400" dirty="0" err="1">
                <a:solidFill>
                  <a:srgbClr val="0070C0"/>
                </a:solidFill>
              </a:rPr>
              <a:t>као</a:t>
            </a:r>
            <a:r>
              <a:rPr lang="en-US" sz="2400" dirty="0">
                <a:solidFill>
                  <a:srgbClr val="0070C0"/>
                </a:solidFill>
              </a:rPr>
              <a:t> </a:t>
            </a:r>
            <a:r>
              <a:rPr lang="en-US" sz="2400" dirty="0" err="1">
                <a:solidFill>
                  <a:srgbClr val="0070C0"/>
                </a:solidFill>
              </a:rPr>
              <a:t>место</a:t>
            </a:r>
            <a:r>
              <a:rPr lang="en-US" sz="2400" dirty="0">
                <a:solidFill>
                  <a:srgbClr val="0070C0"/>
                </a:solidFill>
              </a:rPr>
              <a:t> </a:t>
            </a:r>
            <a:r>
              <a:rPr lang="en-US" sz="2400" dirty="0" err="1">
                <a:solidFill>
                  <a:srgbClr val="0070C0"/>
                </a:solidFill>
              </a:rPr>
              <a:t>за</a:t>
            </a:r>
            <a:r>
              <a:rPr lang="en-US" sz="2400" dirty="0">
                <a:solidFill>
                  <a:srgbClr val="0070C0"/>
                </a:solidFill>
              </a:rPr>
              <a:t> </a:t>
            </a:r>
            <a:r>
              <a:rPr lang="en-US" sz="2400" dirty="0" err="1">
                <a:solidFill>
                  <a:srgbClr val="0070C0"/>
                </a:solidFill>
              </a:rPr>
              <a:t>одлагање</a:t>
            </a:r>
            <a:r>
              <a:rPr lang="sr-Cyrl-RS" sz="2400" dirty="0">
                <a:solidFill>
                  <a:srgbClr val="0070C0"/>
                </a:solidFill>
              </a:rPr>
              <a:t> (гомилање)</a:t>
            </a:r>
            <a:r>
              <a:rPr lang="en-US" sz="2400" dirty="0">
                <a:solidFill>
                  <a:srgbClr val="0070C0"/>
                </a:solidFill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</a:rPr>
              <a:t>папира</a:t>
            </a:r>
            <a:r>
              <a:rPr lang="sr-Cyrl-RS" sz="2400" dirty="0" smtClean="0">
                <a:solidFill>
                  <a:srgbClr val="0070C0"/>
                </a:solidFill>
              </a:rPr>
              <a:t>, свески, књига..</a:t>
            </a:r>
            <a:endParaRPr lang="en-US" sz="2400" dirty="0">
              <a:solidFill>
                <a:srgbClr val="0070C0"/>
              </a:solidFill>
            </a:endParaRPr>
          </a:p>
          <a:p>
            <a:pPr lvl="1"/>
            <a:r>
              <a:rPr lang="en-US" sz="2400" dirty="0" err="1">
                <a:solidFill>
                  <a:srgbClr val="0070C0"/>
                </a:solidFill>
              </a:rPr>
              <a:t>Задатке</a:t>
            </a:r>
            <a:r>
              <a:rPr lang="en-US" sz="2400" dirty="0">
                <a:solidFill>
                  <a:srgbClr val="0070C0"/>
                </a:solidFill>
              </a:rPr>
              <a:t> </a:t>
            </a:r>
            <a:r>
              <a:rPr lang="en-US" sz="2400" dirty="0" err="1">
                <a:solidFill>
                  <a:srgbClr val="0070C0"/>
                </a:solidFill>
              </a:rPr>
              <a:t>са</a:t>
            </a:r>
            <a:r>
              <a:rPr lang="en-US" sz="2400" dirty="0">
                <a:solidFill>
                  <a:srgbClr val="0070C0"/>
                </a:solidFill>
              </a:rPr>
              <a:t> </a:t>
            </a:r>
            <a:r>
              <a:rPr lang="en-US" sz="2400" dirty="0" err="1">
                <a:solidFill>
                  <a:srgbClr val="0070C0"/>
                </a:solidFill>
              </a:rPr>
              <a:t>којима</a:t>
            </a:r>
            <a:r>
              <a:rPr lang="en-US" sz="2400" dirty="0">
                <a:solidFill>
                  <a:srgbClr val="0070C0"/>
                </a:solidFill>
              </a:rPr>
              <a:t> </a:t>
            </a:r>
            <a:r>
              <a:rPr lang="en-US" sz="2400" dirty="0" err="1">
                <a:solidFill>
                  <a:srgbClr val="0070C0"/>
                </a:solidFill>
              </a:rPr>
              <a:t>се</a:t>
            </a:r>
            <a:r>
              <a:rPr lang="en-US" sz="2400" dirty="0">
                <a:solidFill>
                  <a:srgbClr val="0070C0"/>
                </a:solidFill>
              </a:rPr>
              <a:t> </a:t>
            </a:r>
            <a:r>
              <a:rPr lang="en-US" sz="2400" dirty="0" err="1">
                <a:solidFill>
                  <a:srgbClr val="0070C0"/>
                </a:solidFill>
              </a:rPr>
              <a:t>суочавате</a:t>
            </a:r>
            <a:r>
              <a:rPr lang="en-US" sz="2400" dirty="0">
                <a:solidFill>
                  <a:srgbClr val="0070C0"/>
                </a:solidFill>
              </a:rPr>
              <a:t>, </a:t>
            </a:r>
            <a:r>
              <a:rPr lang="en-US" sz="2400" dirty="0" err="1">
                <a:solidFill>
                  <a:srgbClr val="0070C0"/>
                </a:solidFill>
              </a:rPr>
              <a:t>решавајте</a:t>
            </a:r>
            <a:r>
              <a:rPr lang="en-US" sz="2400" dirty="0">
                <a:solidFill>
                  <a:srgbClr val="0070C0"/>
                </a:solidFill>
              </a:rPr>
              <a:t> </a:t>
            </a:r>
            <a:r>
              <a:rPr lang="en-US" sz="2400" b="1" dirty="0" err="1">
                <a:solidFill>
                  <a:srgbClr val="0070C0"/>
                </a:solidFill>
              </a:rPr>
              <a:t>поступно</a:t>
            </a:r>
            <a:r>
              <a:rPr lang="en-US" sz="2400" dirty="0">
                <a:solidFill>
                  <a:srgbClr val="0070C0"/>
                </a:solidFill>
              </a:rPr>
              <a:t>. </a:t>
            </a:r>
            <a:r>
              <a:rPr lang="en-US" sz="2400" dirty="0" smtClean="0">
                <a:solidFill>
                  <a:srgbClr val="0070C0"/>
                </a:solidFill>
              </a:rPr>
              <a:t> </a:t>
            </a:r>
            <a:r>
              <a:rPr lang="sr-Cyrl-RS" sz="2400" dirty="0" err="1">
                <a:solidFill>
                  <a:srgbClr val="0070C0"/>
                </a:solidFill>
              </a:rPr>
              <a:t>Н</a:t>
            </a:r>
            <a:r>
              <a:rPr lang="en-US" sz="2400" dirty="0" smtClean="0">
                <a:solidFill>
                  <a:srgbClr val="0070C0"/>
                </a:solidFill>
              </a:rPr>
              <a:t>е </a:t>
            </a:r>
            <a:r>
              <a:rPr lang="en-US" sz="2400" dirty="0" err="1">
                <a:solidFill>
                  <a:srgbClr val="0070C0"/>
                </a:solidFill>
              </a:rPr>
              <a:t>чекајте</a:t>
            </a:r>
            <a:r>
              <a:rPr lang="en-US" sz="2400" dirty="0">
                <a:solidFill>
                  <a:srgbClr val="0070C0"/>
                </a:solidFill>
              </a:rPr>
              <a:t> </a:t>
            </a:r>
            <a:r>
              <a:rPr lang="en-US" sz="2400" dirty="0" err="1">
                <a:solidFill>
                  <a:srgbClr val="0070C0"/>
                </a:solidFill>
              </a:rPr>
              <a:t>да</a:t>
            </a:r>
            <a:r>
              <a:rPr lang="en-US" sz="2400" dirty="0">
                <a:solidFill>
                  <a:srgbClr val="0070C0"/>
                </a:solidFill>
              </a:rPr>
              <a:t> </a:t>
            </a:r>
            <a:r>
              <a:rPr lang="en-US" sz="2400" dirty="0" err="1">
                <a:solidFill>
                  <a:srgbClr val="0070C0"/>
                </a:solidFill>
              </a:rPr>
              <a:t>се</a:t>
            </a:r>
            <a:r>
              <a:rPr lang="en-US" sz="2400" dirty="0">
                <a:solidFill>
                  <a:srgbClr val="0070C0"/>
                </a:solidFill>
              </a:rPr>
              <a:t> </a:t>
            </a:r>
            <a:r>
              <a:rPr lang="en-US" sz="2400" dirty="0" err="1">
                <a:solidFill>
                  <a:srgbClr val="0070C0"/>
                </a:solidFill>
              </a:rPr>
              <a:t>нагомилају</a:t>
            </a:r>
            <a:r>
              <a:rPr lang="en-US" sz="2400" dirty="0">
                <a:solidFill>
                  <a:srgbClr val="0070C0"/>
                </a:solidFill>
              </a:rPr>
              <a:t> </a:t>
            </a:r>
            <a:r>
              <a:rPr lang="en-US" sz="2400" dirty="0" err="1">
                <a:solidFill>
                  <a:srgbClr val="0070C0"/>
                </a:solidFill>
              </a:rPr>
              <a:t>како</a:t>
            </a:r>
            <a:r>
              <a:rPr lang="en-US" sz="2400" dirty="0">
                <a:solidFill>
                  <a:srgbClr val="0070C0"/>
                </a:solidFill>
              </a:rPr>
              <a:t> </a:t>
            </a:r>
            <a:r>
              <a:rPr lang="en-US" sz="2400" dirty="0" err="1">
                <a:solidFill>
                  <a:srgbClr val="0070C0"/>
                </a:solidFill>
              </a:rPr>
              <a:t>би</a:t>
            </a:r>
            <a:r>
              <a:rPr lang="en-US" sz="2400" dirty="0">
                <a:solidFill>
                  <a:srgbClr val="0070C0"/>
                </a:solidFill>
              </a:rPr>
              <a:t> </a:t>
            </a:r>
            <a:r>
              <a:rPr lang="en-US" sz="2400" dirty="0" err="1">
                <a:solidFill>
                  <a:srgbClr val="0070C0"/>
                </a:solidFill>
              </a:rPr>
              <a:t>сте</a:t>
            </a:r>
            <a:r>
              <a:rPr lang="en-US" sz="2400" dirty="0">
                <a:solidFill>
                  <a:srgbClr val="0070C0"/>
                </a:solidFill>
              </a:rPr>
              <a:t> </a:t>
            </a:r>
            <a:r>
              <a:rPr lang="en-US" sz="2400" dirty="0" err="1">
                <a:solidFill>
                  <a:srgbClr val="0070C0"/>
                </a:solidFill>
              </a:rPr>
              <a:t>тек</a:t>
            </a:r>
            <a:r>
              <a:rPr lang="en-US" sz="2400" dirty="0">
                <a:solidFill>
                  <a:srgbClr val="0070C0"/>
                </a:solidFill>
              </a:rPr>
              <a:t> </a:t>
            </a:r>
            <a:r>
              <a:rPr lang="en-US" sz="2400" dirty="0" err="1">
                <a:solidFill>
                  <a:srgbClr val="0070C0"/>
                </a:solidFill>
              </a:rPr>
              <a:t>тада</a:t>
            </a:r>
            <a:r>
              <a:rPr lang="en-US" sz="2400" dirty="0">
                <a:solidFill>
                  <a:srgbClr val="0070C0"/>
                </a:solidFill>
              </a:rPr>
              <a:t> </a:t>
            </a:r>
            <a:r>
              <a:rPr lang="en-US" sz="2400" dirty="0" err="1">
                <a:solidFill>
                  <a:srgbClr val="0070C0"/>
                </a:solidFill>
              </a:rPr>
              <a:t>почели</a:t>
            </a:r>
            <a:r>
              <a:rPr lang="en-US" sz="2400" dirty="0">
                <a:solidFill>
                  <a:srgbClr val="0070C0"/>
                </a:solidFill>
              </a:rPr>
              <a:t> </a:t>
            </a:r>
            <a:r>
              <a:rPr lang="en-US" sz="2400" dirty="0" err="1">
                <a:solidFill>
                  <a:srgbClr val="0070C0"/>
                </a:solidFill>
              </a:rPr>
              <a:t>да</a:t>
            </a:r>
            <a:r>
              <a:rPr lang="en-US" sz="2400" dirty="0">
                <a:solidFill>
                  <a:srgbClr val="0070C0"/>
                </a:solidFill>
              </a:rPr>
              <a:t> </a:t>
            </a:r>
            <a:r>
              <a:rPr lang="en-US" sz="2400" dirty="0" err="1">
                <a:solidFill>
                  <a:srgbClr val="0070C0"/>
                </a:solidFill>
              </a:rPr>
              <a:t>их</a:t>
            </a:r>
            <a:r>
              <a:rPr lang="en-US" sz="2400" dirty="0">
                <a:solidFill>
                  <a:srgbClr val="0070C0"/>
                </a:solidFill>
              </a:rPr>
              <a:t> </a:t>
            </a:r>
            <a:r>
              <a:rPr lang="en-US" sz="2400" dirty="0" err="1">
                <a:solidFill>
                  <a:srgbClr val="0070C0"/>
                </a:solidFill>
              </a:rPr>
              <a:t>решавате</a:t>
            </a:r>
            <a:r>
              <a:rPr lang="en-US" sz="2400" dirty="0">
                <a:solidFill>
                  <a:srgbClr val="0070C0"/>
                </a:solidFill>
              </a:rPr>
              <a:t>.</a:t>
            </a:r>
          </a:p>
          <a:p>
            <a:endParaRPr lang="en-US" dirty="0"/>
          </a:p>
        </p:txBody>
      </p:sp>
      <p:pic>
        <p:nvPicPr>
          <p:cNvPr id="6146" name="Picture 2" descr="C:\Users\PC\Desktop\20-tehnike-za-brze2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217" y="66722"/>
            <a:ext cx="1584175" cy="13411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902765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pulent">
  <a:themeElements>
    <a:clrScheme name="Opulent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Opulent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pulent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157</TotalTime>
  <Words>710</Words>
  <Application>Microsoft Office PowerPoint</Application>
  <PresentationFormat>On-screen Show (4:3)</PresentationFormat>
  <Paragraphs>74</Paragraphs>
  <Slides>12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Opulent</vt:lpstr>
      <vt:lpstr>Организација времена и учење </vt:lpstr>
      <vt:lpstr>ВАЖНО ЈЕ ДА ЗНАМО </vt:lpstr>
      <vt:lpstr>Принципи управљања временом</vt:lpstr>
      <vt:lpstr>Принципи управљања временом</vt:lpstr>
      <vt:lpstr>Принципи управљања временом</vt:lpstr>
      <vt:lpstr>Принципи управљања временом</vt:lpstr>
      <vt:lpstr>Чувајте се Крадљиваца времена , а има их </vt:lpstr>
      <vt:lpstr>Практични савети </vt:lpstr>
      <vt:lpstr>Практични савети </vt:lpstr>
      <vt:lpstr>Практични савети </vt:lpstr>
      <vt:lpstr>И за крај </vt:lpstr>
      <vt:lpstr>најважније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Организација времена и учење</dc:title>
  <dc:creator>Ana</dc:creator>
  <cp:lastModifiedBy>PC</cp:lastModifiedBy>
  <cp:revision>19</cp:revision>
  <dcterms:created xsi:type="dcterms:W3CDTF">2020-03-24T11:43:55Z</dcterms:created>
  <dcterms:modified xsi:type="dcterms:W3CDTF">2020-03-26T12:26:04Z</dcterms:modified>
</cp:coreProperties>
</file>