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2104-C52C-4C1C-93C3-D522FC8DC569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D3C6-82AD-4096-AE60-478A5DAF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18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2104-C52C-4C1C-93C3-D522FC8DC569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D3C6-82AD-4096-AE60-478A5DAF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366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2104-C52C-4C1C-93C3-D522FC8DC569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D3C6-82AD-4096-AE60-478A5DAF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52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2104-C52C-4C1C-93C3-D522FC8DC569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D3C6-82AD-4096-AE60-478A5DAF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2104-C52C-4C1C-93C3-D522FC8DC569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D3C6-82AD-4096-AE60-478A5DAF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52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2104-C52C-4C1C-93C3-D522FC8DC569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D3C6-82AD-4096-AE60-478A5DAF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501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2104-C52C-4C1C-93C3-D522FC8DC569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D3C6-82AD-4096-AE60-478A5DAF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72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2104-C52C-4C1C-93C3-D522FC8DC569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D3C6-82AD-4096-AE60-478A5DAF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59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2104-C52C-4C1C-93C3-D522FC8DC569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D3C6-82AD-4096-AE60-478A5DAF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29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2104-C52C-4C1C-93C3-D522FC8DC569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D3C6-82AD-4096-AE60-478A5DAF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2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92104-C52C-4C1C-93C3-D522FC8DC569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2D3C6-82AD-4096-AE60-478A5DAF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060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92104-C52C-4C1C-93C3-D522FC8DC569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2D3C6-82AD-4096-AE60-478A5DAFB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850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26860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PC\Desktop\IMG_20200420_231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914400"/>
            <a:ext cx="8372475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3540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5334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PC\Desktop\IMG_20200420_23114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066800"/>
            <a:ext cx="709591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9308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PC\Desktop\IMG_20200420_23122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265222"/>
            <a:ext cx="8534400" cy="6059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955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C:\Users\PC\Desktop\IMG_20200420_23125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"/>
            <a:ext cx="8382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688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PC\Desktop\IMG_20200420_23133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"/>
            <a:ext cx="8458200" cy="617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3354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1</cp:revision>
  <dcterms:created xsi:type="dcterms:W3CDTF">2020-04-21T10:20:06Z</dcterms:created>
  <dcterms:modified xsi:type="dcterms:W3CDTF">2020-04-21T10:27:54Z</dcterms:modified>
</cp:coreProperties>
</file>